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64" r:id="rId19"/>
    <p:sldId id="265" r:id="rId20"/>
    <p:sldId id="266" r:id="rId21"/>
    <p:sldId id="267" r:id="rId22"/>
    <p:sldId id="268" r:id="rId23"/>
    <p:sldId id="285" r:id="rId24"/>
    <p:sldId id="286" r:id="rId25"/>
    <p:sldId id="287" r:id="rId26"/>
    <p:sldId id="289" r:id="rId27"/>
    <p:sldId id="288" r:id="rId28"/>
    <p:sldId id="269" r:id="rId29"/>
    <p:sldId id="270" r:id="rId30"/>
    <p:sldId id="271" r:id="rId3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2310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D75B3-D1F1-0F3A-F38E-611B4C679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B4039E-C753-358E-2B2C-189E9F868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4C8D6D-712A-358B-368F-7CE190B09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E4C-DC11-4E7D-BB98-4DAC5ECEE54A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690CA2-3B94-E62C-2BA0-F473C8E3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7BC468-9272-2837-FA28-2F2FE870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48DA-16FA-43CA-B81F-5E61F9227D6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3427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88E46-1518-2558-0EE7-FEA416AF4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F864127-CAEB-AEBD-4980-74417A23B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ADED6A-CF65-CC02-E2FE-F12FF35ED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E4C-DC11-4E7D-BB98-4DAC5ECEE54A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5543AE-C07C-C875-BD3A-CA21C3185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A8C257-45BA-7839-78E8-F308A611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48DA-16FA-43CA-B81F-5E61F9227D6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2969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B431A9E-D5FB-4AD8-25D3-6B4CE956D5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15BC6D-AAB5-0D5E-20D5-F276533F4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B2440-D212-AFDC-7616-AA46EDB7D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E4C-DC11-4E7D-BB98-4DAC5ECEE54A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63A65B-35F6-77F3-0DCC-7110A8D77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510B64-9FE5-3985-2F9C-D5676AEDB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48DA-16FA-43CA-B81F-5E61F9227D6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7981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878A1-74D2-A781-43ED-37FBBD15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A6DC21-DEF7-C034-8A76-84A9D04F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AC4330-0077-A4B4-5DEB-750AA7DFD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E4C-DC11-4E7D-BB98-4DAC5ECEE54A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002BA2-890D-4B92-4D50-E58C3BE7B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9DE96E-4AE9-1BC9-75AA-94574E2DD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48DA-16FA-43CA-B81F-5E61F9227D6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7776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A0B6B-41A8-D433-B805-30D96912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AA5436-D9AB-1B42-ACCF-84FBE5058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60D4C0-2D4D-2998-4ABE-96FCFA932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E4C-DC11-4E7D-BB98-4DAC5ECEE54A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755601-D14E-DCE9-E0DB-B364CEB99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5E4BC4-671C-8CB3-7E29-DB902A7AD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48DA-16FA-43CA-B81F-5E61F9227D6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877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46459C-30A3-6576-33AA-501EDB51E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2407A0-6AA0-A789-B88B-B64C93FDC3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950D517-738E-86F5-258B-B939E97BB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37A3D6C-88D9-49C5-1E8F-FE3219B6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E4C-DC11-4E7D-BB98-4DAC5ECEE54A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555EB6C-57DA-629C-9DBE-484F1FFEA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A86EBC-680B-029F-94DE-E7802BE0B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48DA-16FA-43CA-B81F-5E61F9227D6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7345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1889C1-242E-826A-509C-0A9313159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967116-23F8-02A7-2FC0-1CBEBBDCE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93900E4-9ABB-D7B1-6A05-C04D68149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43A5AFD-E3E0-0C69-4211-F8C376F5D6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B53CC19-3FE0-3F0B-9A6A-5810290886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501A5FA-96BB-E7FD-F087-79FDD1287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E4C-DC11-4E7D-BB98-4DAC5ECEE54A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D7C82AC-B197-8347-91CC-361E9C70F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E650072-9CF6-C8C6-5C04-01D3C347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48DA-16FA-43CA-B81F-5E61F9227D6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86869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AA46E-57C5-B495-9581-57CC95BD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36D66E0-0CAB-CEB4-5A06-03B574BD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E4C-DC11-4E7D-BB98-4DAC5ECEE54A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BA5684E-CD17-C7B6-64A0-5C9C2BA4E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CB8DF6B-C08A-CD6D-FE93-04D1737BE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48DA-16FA-43CA-B81F-5E61F9227D6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8129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4CAB795-EB01-6731-D69D-83E983060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E4C-DC11-4E7D-BB98-4DAC5ECEE54A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A4981E0-4476-06DE-A2D9-7069999F3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F19C95-E6F3-DB6D-EB1F-A3E0FE7EF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48DA-16FA-43CA-B81F-5E61F9227D6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4702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0AB3CE-BE58-2F00-628D-DD1E22E98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402F62-E4E1-AEB8-C875-4F2847544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701607-F8A6-9ADF-43EC-157C7DA9D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3DF7867-2452-049E-43DB-0EAE4CA67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E4C-DC11-4E7D-BB98-4DAC5ECEE54A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D06AAC-8838-9E79-646E-EC38CB06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6ED8B4-5B01-A29E-AC6B-671DA1199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48DA-16FA-43CA-B81F-5E61F9227D6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873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93461-ACAE-50D4-F1CB-5252F2E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6827124-3C42-39F7-9465-226B6F77BD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F4B190-600C-B9B3-C272-4119A4330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F8C58D-7190-0994-89C8-92D39AEE0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E4C-DC11-4E7D-BB98-4DAC5ECEE54A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DECCCF-9EB9-1D61-9149-580C5B3C1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3ED879-E5EB-06F4-7C37-4AACB4806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48DA-16FA-43CA-B81F-5E61F9227D6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17685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540A5C8-DB24-6D8F-EF30-D233EDB1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783B2C-0D49-E5F5-7836-9625FBA77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187680-DFEA-A0E6-A958-AC3D47818E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3D8E4C-DC11-4E7D-BB98-4DAC5ECEE54A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B64D56-CC08-8E05-83B8-5967D81ED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C13214-CEFF-2F2B-6A08-664466EBD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AC48DA-16FA-43CA-B81F-5E61F9227D6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8729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51.png"/><Relationship Id="rId9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47E35DF-1CFE-74FF-F0A7-0EDC91CE7A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4299"/>
            <a:ext cx="9144000" cy="385346"/>
          </a:xfrm>
        </p:spPr>
        <p:txBody>
          <a:bodyPr>
            <a:normAutofit fontScale="92500" lnSpcReduction="10000"/>
          </a:bodyPr>
          <a:lstStyle/>
          <a:p>
            <a:r>
              <a:rPr lang="es-MX" dirty="0"/>
              <a:t>1ER PUNTO - 2D (10 ITERACIONES)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B49E91-4A54-EF7E-5FA3-DCF61FFCC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5" y="761479"/>
            <a:ext cx="5874546" cy="286417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2790DC-F354-F07E-D927-FB2673EED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511" y="761478"/>
            <a:ext cx="5827569" cy="286417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0A5D258-E601-0292-EB5F-0EA769D3C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5" y="3893857"/>
            <a:ext cx="5874546" cy="291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213F23B-6DD5-B1C3-477A-2F5AC737A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535" y="3793157"/>
            <a:ext cx="5874545" cy="291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645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1239ED2-3C43-8074-AACC-4A987B93BEBA}"/>
              </a:ext>
            </a:extLst>
          </p:cNvPr>
          <p:cNvSpPr txBox="1"/>
          <p:nvPr/>
        </p:nvSpPr>
        <p:spPr>
          <a:xfrm>
            <a:off x="1524" y="1336685"/>
            <a:ext cx="6094476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700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[[ 0.43477022 8.82826205 5.15524798 -4.41766091 -5.66316544 3.66645495 -6.72888055 -2.01539584 2.34241426 -1.64305677 -9.97075249 7.70401607 7.61513489 -3.95846205 1.83221583 9.50832807 6.84201534 -8.8202437 -4.08804773 -4.34040495 6.42205247 2.4860775 -7.82737634 -10.03636635 8.83389821 -7.25441872 -1.48840435 -3.08314533 7.410113 -1.32473226 6.59119918 4.41725509 -7.5594435 2.00921486 -7.33626749 -8.54016879 6.7015688 -0.68493092 -6.76708587 1.04781153 1.75412322 5.52352351 3.15570087 1.16308641 -6.50935924 -5.24808663 0.16061604 -2.02548801 -0.36366269 9.14254897 7.88478231 0.22135154 6.38989143 6.49462556 -5.3163593 -8.41334402 -0.67231412 7.60555676 -6.96524478 -5.31399873 8.41732577 -7.39912872 8.29024806 -5.32346579 2.32222745 9.04810167 -4.91924461 -1.04660273 9.47997057 -5.1943847 -6.07321057 3.81198217 6.83522404 -0.90536435 -7.98031968 2.3315761 -8.31634858 -8.90658903 -3.14417141 8.08188331 5.99354409 -2.31727855 -8.00983661 -7.52011241 0.6899814 0.10969069 -0.05434402 -7.48206642 5.72189033 1.85560865 5.17630221 -0.82981799 -8.63595698 2.01394018 -1.33323883 -9.96506121 -9.05709213 -1.58518674 7.48980056 -1.4025427 ] [ -8.75238306 4.5758671 -7.57900648 6.1345347 8.80702725 -3.11640617 -3.76445092 2.00424319 3.85918714 -9.10053822 2.50057493 -6.4829237 -8.39365149 -3.71112094 -1.77051881 -2.18866465 4.51071034 0.27393881 -3.08991911 -0.72674526 0.91667793 6.65120875 -3.04901334 5.70390336 2.9880326 7.47660029 -1.82639845 -6.41344848 -8.11299564 1.16118862 9.61169207 -4.13057498 -2.25326147 6.36661202 -2.10944805 7.79077258 -9.51267088 7.89487484 -4.17109048 9.60270434 5.52941083 6.25175809 -0.59573815 -3.97420173 -3.45885637 7.80420332 -1.43121834 -9.92952808 2.38977076 2.7536023 2.11250821 -8.31135482 -6.30642624 5.41850466 1.86738646 3.65798981 -8.60924126 1.20051851 -4.79186712 -5.66697903 -7.69495324 -7.96305195 -5.13567616 5.02784106 1.82285005 0.77034676 -2.50927283 -5.3135473 1.79858928 6.74589948 -0.41834043 -8.34661085 8.68100549 -0.29634687 -7.47279975 6.67567123 -2.4241829 -7.78203366 9.09793016 -3.11501411 -5.75581872 -0.79511664 -9.45897537 -5.02082854 3.07105691 -3.24852739 -9.48453277 -4.4849681 9.09648799 4.28829081 2.34441009 -9.26094254 9.74599469 0.94017823 0.27788733 6.21825833 4.34907294 6.52296414 -7.13090267 1.85230228] [ 2.95299578 1.42047239 -5.17512645 -4.05098106 -9.87616995 -7.42978699 0.55559856 2.85575104 -7.09869061 3.81611434 2.04321949 9.26378557 6.77552795 0.38495406 2.09567274 -8.39580824 9.0542924 7.87919548 1.17656618 -4.41884522 2.78664143 -1.58895333 2.55254928 -2.07354508 -3.90102755 -1.99750242 7.05381899 6.79009299 -4.33105896 -3.26933821 -0.34150628 -2.28074285 -3.43148036 0.61406233 -8.15599635 -9.51409024 -6.10928347 9.23453614 5.20438958 0.35904137 -7.5803715 9.99981782 7.76340138 9.25950584 1.27868269 -4.12793758 -6.294239 5.62017852 -6.92440435 2.10504724 4.73530012 1.27887581 5.9431968 8.59315743 -8.3264845 -7.73385016 -7.76298306 -4.28120471 1.00304586 -1.17653868 -1.11086491 3.67592256 -7.05254113 -7.69143666 -7.19187416 6.92426572 -2.42924815 2.1769231 8.21174817 -6.29272177 -9.02116918 -4.73387278 -2.37701221 0.73777996 -5.96011156 5.24346748 2.34090737 5.6317817 -6.1706346 -4.99512723 2.84638475 -1.9839569 9.16729446 5.3303634 -6.67622448 -7.58900412 -3.3541402 5.88913664 2.13087334 -5.67009375 -9.41814623 0.31116949 8.73767799 1.36640394 9.05759595 -0.43441646 9.80851781 -0.11920589 6.592282 -4.54340517]]</a:t>
            </a:r>
            <a:endParaRPr lang="es-419" sz="7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60B862D-F878-F641-B7F9-79205D86DB76}"/>
              </a:ext>
            </a:extLst>
          </p:cNvPr>
          <p:cNvSpPr txBox="1">
            <a:spLocks/>
          </p:cNvSpPr>
          <p:nvPr/>
        </p:nvSpPr>
        <p:spPr>
          <a:xfrm>
            <a:off x="1524000" y="257175"/>
            <a:ext cx="914400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4TO PUNTO 100D - 1000</a:t>
            </a:r>
            <a:endParaRPr lang="es-419" sz="3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D71F766-CCC6-74FC-72F0-1B83F2407C40}"/>
              </a:ext>
            </a:extLst>
          </p:cNvPr>
          <p:cNvSpPr txBox="1"/>
          <p:nvPr/>
        </p:nvSpPr>
        <p:spPr>
          <a:xfrm>
            <a:off x="5994654" y="1012954"/>
            <a:ext cx="609447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700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[[ 1.69199527e+00 5.12992028e+00 -2.19532504e-03 -4.23459586e+00 -7.76650952e+00 -1.87334800e+00 -3.09210162e+00 4.16526064e-01 -2.37106088e+00 1.08243645e+00 -3.97277248e+00 8.48273158e+00 7.19596081e+00 -1.79000993e+00 1.96374679e+00 5.69681308e-01 7.94649549e+00 -4.83042432e-01 -1.45968726e+00 -4.37956628e+00 4.60707214e+00 4.51616831e-01 -2.64519458e+00 -6.06092485e+00 2.47598175e+00 -4.62990129e+00 2.77630385e+00 1.84607260e+00 1.54832850e+00 -2.29557751e+00 3.13004338e+00 1.07327710e+00 -5.49855635e+00 1.31268443e+00 -7.74551743e+00 -9.02639944e+00 3.05746003e-01 4.26736673e+00 -7.90322264e-01 7.03942772e-01 -2.90612677e+00 7.75831512e+00 5.45609707e+00 5.20522684e+00 -2.62117639e+00 -4.68885180e+00 -3.06197276e+00 1.79161387e+00 -3.63911543e+00 5.62907359e+00 6.31240215e+00 7.49320928e-01 6.16687897e+00 7.54231838e+00 -6.81916543e+00 -8.07410646e+00 -4.21233324e+00 1.67108664e+00 -2.98707269e+00 -3.24837025e+00 3.66037300e+00 -1.86990522e+00 6.30354807e-01 -6.50567613e+00 -2.42769134e+00 7.98777577e+00 -3.67611294e+00 5.62743747e-01 8.84681006e+00 -5.74272989e+00 -7.54498001e+00 -4.54539119e-01 2.23601164e+00 -8.50239356e-02 -6.97173002e+00 3.78533896e+00 -2.99570955e+00 -1.64830199e+00 -4.65513429e+00 1.55318090e+00 4.42232361e+00 -2.15086759e+00 5.65852513e-01 -1.10450755e+00 -2.98759965e+00 -3.73388558e+00 -1.70176850e+00 -8.06488283e-01 3.92907375e+00 -1.90160109e+00 -2.10998164e+00 -2.60179564e-01 3.78367898e-02 1.69065747e+00 3.85438933e+00 -5.20688325e+00 3.61570704e-01 -8.53295253e-01 7.04171408e+00 -2.97061947e+00] [-8.58412984e+00 4.37072246e+00 -7.54828903e+00 6.33536734e+00 8.80123292e+00 -3.31373952e+00 -3.71859812e+00 2.08583603e+00 3.91703103e+00 -9.16377181e+00 2.71853561e+00 -6.55905101e+00 -8.30279359e+00 -3.69730928e+00 -1.60951935e+00 -1.85026014e+00 4.22269246e+00 3.28038545e-01 -3.03317193e+00 -7.73103771e-01 1.00003355e+00 6.75100155e+00 -3.01750710e+00 5.86626451e+00 3.07510277e+00 7.59698240e+00 -1.84858373e+00 -6.26559620e+00 -7.80798962e+00 1.11177331e+00 9.59994576e+00 -4.06135520e+00 -2.28089069e+00 6.39820003e+00 -2.05892212e+00 7.97905217e+00 -9.18221056e+00 8.06063605e+00 -4.34782074e+00 9.54782560e+00 5.56620263e+00 6.29436417e+00 -6.31473231e-01 -3.81690918e+00 -3.37098905e+00 7.74135074e+00 -1.57977229e+00 -1.00983037e+01 2.30591315e+00 2.57659171e+00 1.84088504e+00 -8.25742844e+00 -6.32968883e+00 5.27865225e+00 2.00239520e+00 3.65576457e+00 -8.66952800e+00 1.18665598e+00 -4.83498984e+00 -5.52856346e+00 -7.68717722e+00 -7.85784884e+00 -5.15805350e+00 4.96888696e+00 2.04517058e+00 7.19653999e-01 -2.52289155e+00 -5.72792243e+00 1.82180544e+00 6.77864393e+00 -3.64074313e-01 -8.15191341e+00 8.74064467e+00 -4.00617736e-02 -7.78865418e+00 6.60012935e+00 -2.30410367e+00 -7.79356441e+00 9.40207131e+00 -3.10280984e+00 -5.72672736e+00 -5.91361646e-01 -9.52313361e+00 -5.11296855e+00 3.26069685e+00 -3.34496894e+00 -9.40514970e+00 -4.74287277e+00 9.07735752e+00 4.35432994e+00 2.29111925e+00 -9.16815045e+00 9.78295879e+00 9.31965388e-01 4.35545430e-01 6.20578121e+00 4.08084711e+00 6.38813351e+00 -7.13573472e+00 1.55217165e+00] [-8.88215283e+00 4.73409037e+00 -7.60269812e+00 5.97963719e+00 8.81149628e+00 -2.96420759e+00 -3.79981611e+00 1.94131253e+00 3.81457351e+00 -9.05176764e+00 2.33246696e+00 -6.42420850e+00 -8.46372807e+00 -3.72177355e+00 -1.89469392e+00 -2.44966813e+00 4.73285179e+00 2.32212944e-01 -3.13368688e+00 -6.90990027e-01 8.52387686e-01 6.57424090e+00 -3.07331337e+00 5.57867801e+00 2.92087741e+00 7.38375239e+00 -1.80928746e+00 -6.52748347e+00 -8.34823966e+00 1.19930149e+00 9.62075171e+00 -4.18396257e+00 -2.23195170e+00 6.34224892e+00 -2.14841752e+00 7.64555693e+00 -9.76754720e+00 7.76702711e+00 -4.03478258e+00 9.64503103e+00 5.50103418e+00 6.21889701e+00 -5.68176520e-01 -4.09551778e+00 -3.52662639e+00 7.85268004e+00 -1.31664215e+00 -9.79935538e+00 2.45444817e+00 2.89012642e+00 2.32200480e+00 -8.35294698e+00 -6.28848436e+00 5.52636955e+00 1.76325738e+00 3.65970609e+00 -8.56274350e+00 1.21121035e+00 -4.75860758e+00 -5.77373573e+00 -7.70095071e+00 -8.04419265e+00 -5.11841705e+00 5.07331098e+00 1.65137943e+00 8.09444892e-01 -2.49876903e+00 -4.99394946e+00 1.78068320e+00 6.72064445e+00 -4.60194620e-01 -8.49677642e+00 8.63500718e+00 -4.94013562e-01 -7.22918863e+00 6.73393492e+00 -2.51679719e+00 -7.77314026e+00 8.86335320e+00 -3.12442698e+00 -5.77825621e+00 -9.52268104e-01 -9.40949163e+00 -4.94976311e+00 2.92479206e+00 -3.17414428e+00 -9.54575906e+00 -4.28605227e+00 9.11124288e+00 4.23735637e+00 2.38551207e+00 -9.33251090e+00 9.71748514e+00 9.46512602e-01 1.56289328e-01 6.22788165e+00 4.55594925e+00 6.62695586e+00 -7.12717583e+00 2.08378601e+00]]</a:t>
            </a:r>
            <a:endParaRPr lang="es-419" sz="700" dirty="0"/>
          </a:p>
        </p:txBody>
      </p:sp>
    </p:spTree>
    <p:extLst>
      <p:ext uri="{BB962C8B-B14F-4D97-AF65-F5344CB8AC3E}">
        <p14:creationId xmlns:p14="http://schemas.microsoft.com/office/powerpoint/2010/main" val="339666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F22B9BD-60CF-0764-A271-5136FC748F09}"/>
              </a:ext>
            </a:extLst>
          </p:cNvPr>
          <p:cNvSpPr txBox="1"/>
          <p:nvPr/>
        </p:nvSpPr>
        <p:spPr>
          <a:xfrm>
            <a:off x="91440" y="1456897"/>
            <a:ext cx="6094476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700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[[ -8.75238306 4.5758671 -7.57900648 6.1345347 8.80702725 -3.11640617 -3.76445092 2.00424319 3.85918714 -9.10053822 2.50057493 -6.4829237 -8.39365149 -3.71112094 -1.77051881 -2.18866465 4.51071034 0.27393881 -3.08991911 -0.72674526 0.91667793 6.65120875 -3.04901334 5.70390336 2.9880326 7.47660029 -1.82639845 -6.41344848 -8.11299564 1.16118862 9.61169207 -4.13057498 -2.25326147 6.36661202 -2.10944805 7.79077258 -9.51267088 7.89487484 -4.17109048 9.60270434 5.52941083 6.25175809 -0.59573815 -3.97420173 -3.45885637 7.80420332 -1.43121834 -9.92952808 2.38977076 2.7536023 2.11250821 -8.31135482 -6.30642624 5.41850466 1.86738646 3.65798981 -8.60924126 1.20051851 -4.79186712 -5.66697903 -7.69495324 -7.96305195 -5.13567616 5.02784106 1.82285005 0.77034676 -2.50927283 -5.3135473 1.79858928 6.74589948 -0.41834043 -8.34661085 8.68100549 -0.29634687 -7.47279975 6.67567123 -2.4241829 -7.78203366 9.09793016 -3.11501411 -5.75581872 -0.79511664 -9.45897537 -5.02082854 3.07105691 -3.24852739 -9.48453277 -4.4849681 9.09648799 4.28829081 2.34441009 -9.26094254 9.74599469 0.94017823 0.27788733 6.21825833 4.34907294 6.52296414 -7.13090267 1.85230228] [ 2.95299578 1.42047239 -5.17512645 -4.05098106 -9.87616995 -7.42978699 0.55559856 2.85575104 -7.09869061 3.81611434 2.04321949 9.26378557 6.77552795 0.38495406 2.09567274 -8.39580824 9.0542924 7.87919548 1.17656618 -4.41884522 2.78664143 -1.58895333 2.55254928 -2.07354508 -3.90102755 -1.99750242 7.05381899 6.79009299 -4.33105896 -3.26933821 -0.34150628 -2.28074285 -3.43148036 0.61406233 -8.15599635 -9.51409024 -6.10928347 9.23453614 5.20438958 0.35904137 -7.5803715 9.99981782 7.76340138 9.25950584 1.27868269 -4.12793758 -6.294239 5.62017852 -6.92440435 2.10504724 4.73530012 1.27887581 5.9431968 8.59315743 -8.3264845 -7.73385016 -7.76298306 -4.28120471 1.00304586 -1.17653868 -1.11086491 3.67592256 -7.05254113 -7.69143666 -7.19187416 6.92426572 -2.42924815 2.1769231 8.21174817 -6.29272177 -9.02116918 -4.73387278 -2.37701221 0.73777996 -5.96011156 5.24346748 2.34090737 5.6317817 -6.1706346 -4.99512723 2.84638475 -1.9839569 9.16729446 5.3303634 -6.67622448 -7.58900412 -3.3541402 5.88913664 2.13087334 -5.67009375 -9.41814623 0.31116949 8.73767799 1.36640394 9.05759595 -0.43441646 9.80851781 -0.11920589 6.592282 -4.54340517] [ 0.43477022 8.82826205 5.15524798 -4.41766091 -5.66316544 3.66645495 -6.72888055 -2.01539584 2.34241426 -1.64305677 -9.97075249 7.70401607 7.61513489 -3.95846205 1.83221583 9.50832807 6.84201534 -8.8202437 -4.08804773 -4.34040495 6.42205247 2.4860775 -7.82737634 -10.03636635 8.83389821 -7.25441872 -1.48840435 -3.08314533 7.410113 -1.32473226 6.59119918 4.41725509 -7.5594435 2.00921486 -7.33626749 -8.54016879 6.7015688 -0.68493092 -6.76708587 1.04781153 1.75412322 5.52352351 3.15570087 1.16308641 -6.50935924 -5.24808663 0.16061604 -2.02548801 -0.36366269 9.14254897 7.88478231 0.22135154 6.38989143 6.49462556 -5.3163593 -8.41334402 -0.67231412 7.60555676 -6.96524478 -5.31399873 8.41732577 -7.39912872 8.29024806 -5.32346579 2.32222745 9.04810167 -4.91924461 -1.04660273 9.47997057 -5.1943847 -6.07321057 3.81198217 6.83522404 -0.90536435 -7.98031968 2.3315761 -8.31634858 -8.90658903 -3.14417141 8.08188331 5.99354409 -2.31727855 -8.00983661 -7.52011241 0.6899814 0.10969069 -0.05434402 -7.48206642 5.72189033 1.85560865 5.17630221 -0.82981799 -8.63595698 2.01394018 -1.33323883 -9.96506121 -9.05709213 -1.58518674 7.48980056 -1.4025427 ]]</a:t>
            </a:r>
            <a:endParaRPr lang="es-419" sz="7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B95B3B0-4B09-8384-6B26-7D3F839323CB}"/>
              </a:ext>
            </a:extLst>
          </p:cNvPr>
          <p:cNvSpPr txBox="1"/>
          <p:nvPr/>
        </p:nvSpPr>
        <p:spPr>
          <a:xfrm>
            <a:off x="6097524" y="1043731"/>
            <a:ext cx="6094476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800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[[ 2.95299578 1.42047239 -5.17512645 -4.05098106 -9.87616995 -7.42978699 0.55559856 2.85575104 -7.09869061 3.81611434 2.04321949 9.26378557 6.77552795 0.38495406 2.09567274 -8.39580824 9.0542924 7.87919548 1.17656618 -4.41884522 2.78664143 -1.58895333 2.55254928 -2.07354508 -3.90102755 -1.99750242 7.05381899 6.79009299 -4.33105896 -3.26933821 -0.34150628 -2.28074285 -3.43148036 0.61406233 -8.15599635 -9.51409024 -6.10928347 9.23453614 5.20438958 0.35904137 -7.5803715 9.99981782 7.76340138 9.25950584 1.27868269 -4.12793758 -6.294239 5.62017852 -6.92440435 2.10504724 4.73530012 1.27887581 5.9431968 8.59315743 -8.3264845 -7.73385016 -7.76298306 -4.28120471 1.00304586 -1.17653868 -1.11086491 3.67592256 -7.05254113 -7.69143666 -7.19187416 6.92426572 -2.42924815 2.1769231 8.21174817 -6.29272177 -9.02116918 -4.73387278 -2.37701221 0.73777996 -5.96011156 5.24346748 2.34090737 5.6317817 -6.1706346 -4.99512723 2.84638475 -1.9839569 9.16729446 5.3303634 -6.67622448 -7.58900412 -3.3541402 5.88913664 2.13087334 -5.67009375 -9.41814623 0.31116949 8.73767799 1.36640394 9.05759595 -0.43441646 9.80851781 -0.11920589 6.592282 -4.54340517] [ -8.75238306 4.5758671 -7.57900648 6.1345347 8.80702725 -3.11640617 -3.76445092 2.00424319 3.85918714 -9.10053822 2.50057493 -6.4829237 -8.39365149 -3.71112094 -1.77051881 -2.18866465 4.51071034 0.27393881 -3.08991911 -0.72674526 0.91667793 6.65120875 -3.04901334 5.70390336 2.9880326 7.47660029 -1.82639845 -6.41344848 -8.11299564 1.16118862 9.61169207 -4.13057498 -2.25326147 6.36661202 -2.10944805 7.79077258 -9.51267088 7.89487484 -4.17109048 9.60270434 5.52941083 6.25175809 -0.59573815 -3.97420173 -3.45885637 7.80420332 -1.43121834 -9.92952808 2.38977076 2.7536023 2.11250821 -8.31135482 -6.30642624 5.41850466 1.86738646 3.65798981 -8.60924126 1.20051851 -4.79186712 -5.66697903 -7.69495324 -7.96305195 -5.13567616 5.02784106 1.82285005 0.77034676 -2.50927283 -5.3135473 1.79858928 6.74589948 -0.41834043 -8.34661085 8.68100549 -0.29634687 -7.47279975 6.67567123 -2.4241829 -7.78203366 9.09793016 -3.11501411 -5.75581872 -0.79511664 -9.45897537 -5.02082854 3.07105691 -3.24852739 -9.48453277 -4.4849681 9.09648799 4.28829081 2.34441009 -9.26094254 9.74599469 0.94017823 0.27788733 6.21825833 4.34907294 6.52296414 -7.13090267 1.85230228] [ 0.43477022 8.82826205 5.15524798 -4.41766091 -5.66316544 3.66645495 -6.72888055 -2.01539584 2.34241426 -1.64305677 -9.97075249 7.70401607 7.61513489 -3.95846205 1.83221583 9.50832807 6.84201534 -8.8202437 -4.08804773 -4.34040495 6.42205247 2.4860775 -7.82737634 -10.03636635 8.83389821 -7.25441872 -1.48840435 -3.08314533 7.410113 -1.32473226 6.59119918 4.41725509 -7.5594435 2.00921486 -7.33626749 -8.54016879 6.7015688 -0.68493092 -6.76708587 1.04781153 1.75412322 5.52352351 3.15570087 1.16308641 -6.50935924 -5.24808663 0.16061604 -2.02548801 -0.36366269 9.14254897 7.88478231 0.22135154 6.38989143 6.49462556 -5.3163593 -8.41334402 -0.67231412 7.60555676 -6.96524478 -5.31399873 8.41732577 -7.39912872 8.29024806 -5.32346579 2.32222745 9.04810167 -4.91924461 -1.04660273 9.47997057 -5.1943847 -6.07321057 3.81198217 6.83522404 -0.90536435 -7.98031968 2.3315761 -8.31634858 -8.90658903 -3.14417141 8.08188331 5.99354409 -2.31727855 -8.00983661 -7.52011241 0.6899814 0.10969069 -0.05434402 -7.48206642 5.72189033 1.85560865 5.17630221 -0.82981799 -8.63595698 2.01394018 -1.33323883 -9.96506121 -9.05709213 -1.58518674 7.48980056 -1.4025427 ]]</a:t>
            </a:r>
            <a:endParaRPr lang="es-419" sz="8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2CF32D7-BB9A-1145-78A3-023909C0C7F2}"/>
              </a:ext>
            </a:extLst>
          </p:cNvPr>
          <p:cNvSpPr txBox="1">
            <a:spLocks/>
          </p:cNvSpPr>
          <p:nvPr/>
        </p:nvSpPr>
        <p:spPr>
          <a:xfrm>
            <a:off x="1524000" y="257175"/>
            <a:ext cx="914400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4TO PUNTO 100D - 1000</a:t>
            </a:r>
            <a:endParaRPr lang="es-419" sz="3200" dirty="0"/>
          </a:p>
        </p:txBody>
      </p:sp>
    </p:spTree>
    <p:extLst>
      <p:ext uri="{BB962C8B-B14F-4D97-AF65-F5344CB8AC3E}">
        <p14:creationId xmlns:p14="http://schemas.microsoft.com/office/powerpoint/2010/main" val="2236089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478D238E-E118-4EEE-8BD0-42C6F1045AA7}"/>
              </a:ext>
            </a:extLst>
          </p:cNvPr>
          <p:cNvSpPr txBox="1"/>
          <p:nvPr/>
        </p:nvSpPr>
        <p:spPr>
          <a:xfrm>
            <a:off x="5836158" y="866317"/>
            <a:ext cx="609447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700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[[-8.90659781e+00 4.55233499e+00 -7.74070444e+00 6.31990799e+00 8.93479203e+00 -3.18550048e+00 -3.86629431e+00 1.93509127e+00 3.84389133e+00 -8.94166517e+00 2.49066394e+00 -6.45661590e+00 -8.52978480e+00 -3.83691094e+00 -1.93147199e+00 -2.23116361e+00 4.74648344e+00 2.42861939e-01 -3.14398836e+00 -6.53207993e-01 8.97518205e-01 6.63082496e+00 -2.94864965e+00 5.69194987e+00 2.96408187e+00 7.24398202e+00 -1.72366643e+00 -6.45555311e+00 -8.16669333e+00 1.10729211e+00 9.65411460e+00 -3.97099359e+00 -2.30587526e+00 6.50344189e+00 -1.95281132e+00 7.57968442e+00 -9.42851384e+00 7.83427864e+00 -3.90299156e+00 9.55586725e+00 5.35507629e+00 6.40431429e+00 -6.65722175e-01 -4.10209379e+00 -3.32105629e+00 7.74123246e+00 -1.22543519e+00 -9.71131338e+00 2.52258760e+00 2.70298785e+00 2.31432746e+00 -8.18165195e+00 -6.26514680e+00 5.55324484e+00 2.00375364e+00 3.60752690e+00 -8.87454187e+00 1.24470694e+00 -4.69264908e+00 -5.76770582e+00 -7.50604065e+00 -7.81219280e+00 -5.20109057e+00 5.10106371e+00 1.78989515e+00 7.41589203e-01 -2.36405310e+00 -5.26090200e+00 1.91216590e+00 6.85235501e+00 -3.88384611e-01 -8.48644863e+00 8.67563862e+00 -3.56136111e-01 -7.43700572e+00 6.64519851e+00 -2.56250865e+00 -7.80523712e+00 8.99901551e+00 -3.09609153e+00 -5.78204612e+00 -7.41968005e-01 -9.46431829e+00 -5.08472319e+00 2.89940183e+00 -3.05745760e+00 -9.38287341e+00 -4.58837526e+00 9.24795232e+00 4.39883126e+00 2.30143937e+00 -9.29824155e+00 9.64504342e+00 9.21193171e-01 1.83128575e-01 5.99263023e+00 4.34675112e+00 6.45556880e+00 -7.18529703e+00 1.92056707e+00] [ 1.69199527e+00 5.12992028e+00 -2.19532504e-03 -4.23459586e+00 -7.76650952e+00 -1.87334800e+00 -3.09210162e+00 4.16526064e-01 -2.37106088e+00 1.08243645e+00 -3.97277248e+00 8.48273158e+00 7.19596081e+00 -1.79000993e+00 1.96374679e+00 5.69681308e-01 7.94649549e+00 -4.83042432e-01 -1.45968726e+00 -4.37956628e+00 4.60707214e+00 4.51616831e-01 -2.64519458e+00 -6.06092485e+00 2.47598175e+00 -4.62990129e+00 2.77630385e+00 1.84607260e+00 1.54832850e+00 -2.29557751e+00 3.13004338e+00 1.07327710e+00 -5.49855635e+00 1.31268443e+00 -7.74551743e+00 -9.02639944e+00 3.05746003e-01 4.26736673e+00 -7.90322264e-01 7.03942772e-01 -2.90612677e+00 7.75831512e+00 5.45609707e+00 5.20522684e+00 -2.62117639e+00 -4.68885180e+00 -3.06197276e+00 1.79161387e+00 -3.63911543e+00 5.62907359e+00 6.31240215e+00 7.49320928e-01 6.16687897e+00 7.54231838e+00 -6.81916543e+00 -8.07410646e+00 -4.21233324e+00 1.67108664e+00 -2.98707269e+00 -3.24837025e+00 3.66037300e+00 -1.86990522e+00 6.30354807e-01 -6.50567613e+00 -2.42769134e+00 7.98777577e+00 -3.67611294e+00 5.62743747e-01 8.84681006e+00 -5.74272989e+00 -7.54498001e+00 -4.54539119e-01 2.23601164e+00 -8.50239356e-02 -6.97173002e+00 3.78533896e+00 -2.99570955e+00 -1.64830199e+00 -4.65513429e+00 1.55318090e+00 4.42232361e+00 -2.15086759e+00 5.65852513e-01 -1.10450755e+00 -2.98759965e+00 -3.73388558e+00 -1.70176850e+00 -8.06488283e-01 3.92907375e+00 -1.90160109e+00 -2.10998164e+00 -2.60179564e-01 3.78367898e-02 1.69065747e+00 3.85438933e+00 -5.20688325e+00 3.61570704e-01 -8.53295253e-01 7.04171408e+00 -2.97061947e+00] [-8.59346665e+00 4.60011666e+00 -7.41237869e+00 5.94350979e+00 8.67536719e+00 -3.04520534e+00 -3.65950255e+00 2.07550339e+00 3.87494929e+00 -9.26425497e+00 2.51078809e+00 -6.51003358e+00 -8.25336778e+00 -3.58149588e+00 -1.60465851e+00 -2.14486999e+00 4.26774904e+00 3.05963138e-01 -3.03420142e+00 -8.02524519e-01 9.36421786e-01 6.67221400e+00 -3.15243690e+00 5.71622129e+00 3.01271353e+00 7.71631058e+00 -1.93226254e+00 -6.37006017e+00 -8.05766084e+00 1.21672831e+00 9.56797616e+00 -4.29502165e+00 -2.19904360e+00 6.22561050e+00 -2.27086029e+00 8.00829635e+00 -9.59939369e+00 7.95731849e+00 -4.44736315e+00 9.65096939e+00 5.70906046e+00 6.09455078e+00 -5.23620467e-01 -3.84241051e+00 -3.60085768e+00 7.86909401e+00 -1.64327537e+00 -1.01543957e+01 2.25290462e+00 2.80575987e+00 1.90453593e+00 -8.44501205e+00 -6.34896421e+00 5.27965656e+00 1.72686174e+00 3.70999123e+00 -8.33585221e+00 1.15498286e+00 -4.89411011e+00 -5.56318131e+00 -7.88962537e+00 -8.11851047e+00 -5.06826742e+00 4.95238602e+00 1.85680967e+00 7.99981062e-01 -2.65892000e+00 -5.36779765e+00 1.68154996e+00 6.63619835e+00 -4.49209541e-01 -8.20250971e+00 8.68653597e+00 -2.34734781e-01 -7.50968506e+00 6.70707300e+00 -2.28163989e+00 -7.75812277e+00 9.19986049e+00 -3.13451359e+00 -5.72879171e+00 -8.49885668e-01 -9.45346957e+00 -4.95498589e+00 3.24794538e+00 -3.44542249e+00 -9.58929149e+00 -4.37840829e+00 8.94040586e+00 4.17438022e+00 2.38869089e+00 -9.22250635e+00 9.85002374e+00 9.59742101e-01 3.75535072e-01 6.45076534e+00 4.35146556e+00 6.59241422e+00 -7.07484995e+00 1.78195624e+00]]</a:t>
            </a:r>
            <a:endParaRPr lang="es-419" sz="7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C108153-0D99-D4BC-D348-64DCD304804E}"/>
              </a:ext>
            </a:extLst>
          </p:cNvPr>
          <p:cNvSpPr txBox="1"/>
          <p:nvPr/>
        </p:nvSpPr>
        <p:spPr>
          <a:xfrm>
            <a:off x="1524" y="2051257"/>
            <a:ext cx="6094476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700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[[ -8.75238306 4.5758671 -7.57900648 6.1345347 8.80702725 -3.11640617 -3.76445092 2.00424319 3.85918714 -9.10053822 2.50057493 -6.4829237 -8.39365149 -3.71112094 -1.77051881 -2.18866465 4.51071034 0.27393881 -3.08991911 -0.72674526 0.91667793 6.65120875 -3.04901334 5.70390336 2.9880326 7.47660029 -1.82639845 -6.41344848 -8.11299564 1.16118862 9.61169207 -4.13057498 -2.25326147 6.36661202 -2.10944805 7.79077258 -9.51267088 7.89487484 -4.17109048 9.60270434 5.52941083 6.25175809 -0.59573815 -3.97420173 -3.45885637 7.80420332 -1.43121834 -9.92952808 2.38977076 2.7536023 2.11250821 -8.31135482 -6.30642624 5.41850466 1.86738646 3.65798981 -8.60924126 1.20051851 -4.79186712 -5.66697903 -7.69495324 -7.96305195 -5.13567616 5.02784106 1.82285005 0.77034676 -2.50927283 -5.3135473 1.79858928 6.74589948 -0.41834043 -8.34661085 8.68100549 -0.29634687 -7.47279975 6.67567123 -2.4241829 -7.78203366 9.09793016 -3.11501411 -5.75581872 -0.79511664 -9.45897537 -5.02082854 3.07105691 -3.24852739 -9.48453277 -4.4849681 9.09648799 4.28829081 2.34441009 -9.26094254 9.74599469 0.94017823 0.27788733 6.21825833 4.34907294 6.52296414 -7.13090267 1.85230228] [ 2.95299578 1.42047239 -5.17512645 -4.05098106 -9.87616995 -7.42978699 0.55559856 2.85575104 -7.09869061 3.81611434 2.04321949 9.26378557 6.77552795 0.38495406 2.09567274 -8.39580824 9.0542924 7.87919548 1.17656618 -4.41884522 2.78664143 -1.58895333 2.55254928 -2.07354508 -3.90102755 -1.99750242 7.05381899 6.79009299 -4.33105896 -3.26933821 -0.34150628 -2.28074285 -3.43148036 0.61406233 -8.15599635 -9.51409024 -6.10928347 9.23453614 5.20438958 0.35904137 -7.5803715 9.99981782 7.76340138 9.25950584 1.27868269 -4.12793758 -6.294239 5.62017852 -6.92440435 2.10504724 4.73530012 1.27887581 5.9431968 8.59315743 -8.3264845 -7.73385016 -7.76298306 -4.28120471 1.00304586 -1.17653868 -1.11086491 3.67592256 -7.05254113 -7.69143666 -7.19187416 6.92426572 -2.42924815 2.1769231 8.21174817 -6.29272177 -9.02116918 -4.73387278 -2.37701221 0.73777996 -5.96011156 5.24346748 2.34090737 5.6317817 -6.1706346 -4.99512723 2.84638475 -1.9839569 9.16729446 5.3303634 -6.67622448 -7.58900412 -3.3541402 5.88913664 2.13087334 -5.67009375 -9.41814623 0.31116949 8.73767799 1.36640394 9.05759595 -0.43441646 9.80851781 -0.11920589 6.592282 -4.54340517] [ 0.43477022 8.82826205 5.15524798 -4.41766091 -5.66316544 3.66645495 -6.72888055 -2.01539584 2.34241426 -1.64305677 -9.97075249 7.70401607 7.61513489 -3.95846205 1.83221583 9.50832807 6.84201534 -8.8202437 -4.08804773 -4.34040495 6.42205247 2.4860775 -7.82737634 -10.03636635 8.83389821 -7.25441872 -1.48840435 -3.08314533 7.410113 -1.32473226 6.59119918 4.41725509 -7.5594435 2.00921486 -7.33626749 -8.54016879 6.7015688 -0.68493092 -6.76708587 1.04781153 1.75412322 5.52352351 3.15570087 1.16308641 -6.50935924 -5.24808663 0.16061604 -2.02548801 -0.36366269 9.14254897 7.88478231 0.22135154 6.38989143 6.49462556 -5.3163593 -8.41334402 -0.67231412 7.60555676 -6.96524478 -5.31399873 8.41732577 -7.39912872 8.29024806 -5.32346579 2.32222745 9.04810167 -4.91924461 -1.04660273 9.47997057 -5.1943847 -6.07321057 3.81198217 6.83522404 -0.90536435 -7.98031968 2.3315761 -8.31634858 -8.90658903 -3.14417141 8.08188331 5.99354409 -2.31727855 -8.00983661 -7.52011241 0.6899814 0.10969069 -0.05434402 -7.48206642 5.72189033 1.85560865 5.17630221 -0.82981799 -8.63595698 2.01394018 -1.33323883 -9.96506121 -9.05709213 -1.58518674 7.48980056 -1.4025427 ]]</a:t>
            </a:r>
            <a:endParaRPr lang="es-419" sz="700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3487E9F-2229-EDCA-BA7D-569D0218F740}"/>
              </a:ext>
            </a:extLst>
          </p:cNvPr>
          <p:cNvSpPr txBox="1">
            <a:spLocks/>
          </p:cNvSpPr>
          <p:nvPr/>
        </p:nvSpPr>
        <p:spPr>
          <a:xfrm>
            <a:off x="1524000" y="257175"/>
            <a:ext cx="914400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4TO PUNTO 100D - 10000</a:t>
            </a:r>
            <a:endParaRPr lang="es-419" sz="3200" dirty="0"/>
          </a:p>
        </p:txBody>
      </p:sp>
    </p:spTree>
    <p:extLst>
      <p:ext uri="{BB962C8B-B14F-4D97-AF65-F5344CB8AC3E}">
        <p14:creationId xmlns:p14="http://schemas.microsoft.com/office/powerpoint/2010/main" val="562622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62EA7478-4F0F-B3A7-B49B-ED987B43F355}"/>
              </a:ext>
            </a:extLst>
          </p:cNvPr>
          <p:cNvSpPr txBox="1"/>
          <p:nvPr/>
        </p:nvSpPr>
        <p:spPr>
          <a:xfrm>
            <a:off x="148590" y="1383745"/>
            <a:ext cx="6094476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700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[[ -8.75238306 4.5758671 -7.57900648 6.1345347 8.80702725 -3.11640617 -3.76445092 2.00424319 3.85918714 -9.10053822 2.50057493 -6.4829237 -8.39365149 -3.71112094 -1.77051881 -2.18866465 4.51071034 0.27393881 -3.08991911 -0.72674526 0.91667793 6.65120875 -3.04901334 5.70390336 2.9880326 7.47660029 -1.82639845 -6.41344848 -8.11299564 1.16118862 9.61169207 -4.13057498 -2.25326147 6.36661202 -2.10944805 7.79077258 -9.51267088 7.89487484 -4.17109048 9.60270434 5.52941083 6.25175809 -0.59573815 -3.97420173 -3.45885637 7.80420332 -1.43121834 -9.92952808 2.38977076 2.7536023 2.11250821 -8.31135482 -6.30642624 5.41850466 1.86738646 3.65798981 -8.60924126 1.20051851 -4.79186712 -5.66697903 -7.69495324 -7.96305195 -5.13567616 5.02784106 1.82285005 0.77034676 -2.50927283 -5.3135473 1.79858928 6.74589948 -0.41834043 -8.34661085 8.68100549 -0.29634687 -7.47279975 6.67567123 -2.4241829 -7.78203366 9.09793016 -3.11501411 -5.75581872 -0.79511664 -9.45897537 -5.02082854 3.07105691 -3.24852739 -9.48453277 -4.4849681 9.09648799 4.28829081 2.34441009 -9.26094254 9.74599469 0.94017823 0.27788733 6.21825833 4.34907294 6.52296414 -7.13090267 1.85230228] [ 2.95299578 1.42047239 -5.17512645 -4.05098106 -9.87616995 -7.42978699 0.55559856 2.85575104 -7.09869061 3.81611434 2.04321949 9.26378557 6.77552795 0.38495406 2.09567274 -8.39580824 9.0542924 7.87919548 1.17656618 -4.41884522 2.78664143 -1.58895333 2.55254928 -2.07354508 -3.90102755 -1.99750242 7.05381899 6.79009299 -4.33105896 -3.26933821 -0.34150628 -2.28074285 -3.43148036 0.61406233 -8.15599635 -9.51409024 -6.10928347 9.23453614 5.20438958 0.35904137 -7.5803715 9.99981782 7.76340138 9.25950584 1.27868269 -4.12793758 -6.294239 5.62017852 -6.92440435 2.10504724 4.73530012 1.27887581 5.9431968 8.59315743 -8.3264845 -7.73385016 -7.76298306 -4.28120471 1.00304586 -1.17653868 -1.11086491 3.67592256 -7.05254113 -7.69143666 -7.19187416 6.92426572 -2.42924815 2.1769231 8.21174817 -6.29272177 -9.02116918 -4.73387278 -2.37701221 0.73777996 -5.96011156 5.24346748 2.34090737 5.6317817 -6.1706346 -4.99512723 2.84638475 -1.9839569 9.16729446 5.3303634 -6.67622448 -7.58900412 -3.3541402 5.88913664 2.13087334 -5.67009375 -9.41814623 0.31116949 8.73767799 1.36640394 9.05759595 -0.43441646 9.80851781 -0.11920589 6.592282 -4.54340517] [ 0.43477022 8.82826205 5.15524798 -4.41766091 -5.66316544 3.66645495 -6.72888055 -2.01539584 2.34241426 -1.64305677 -9.97075249 7.70401607 7.61513489 -3.95846205 1.83221583 9.50832807 6.84201534 -8.8202437 -4.08804773 -4.34040495 6.42205247 2.4860775 -7.82737634 -10.03636635 8.83389821 -7.25441872 -1.48840435 -3.08314533 7.410113 -1.32473226 6.59119918 4.41725509 -7.5594435 2.00921486 -7.33626749 -8.54016879 6.7015688 -0.68493092 -6.76708587 1.04781153 1.75412322 5.52352351 3.15570087 1.16308641 -6.50935924 -5.24808663 0.16061604 -2.02548801 -0.36366269 9.14254897 7.88478231 0.22135154 6.38989143 6.49462556 -5.3163593 -8.41334402 -0.67231412 7.60555676 -6.96524478 -5.31399873 8.41732577 -7.39912872 8.29024806 -5.32346579 2.32222745 9.04810167 -4.91924461 -1.04660273 9.47997057 -5.1943847 -6.07321057 3.81198217 6.83522404 -0.90536435 -7.98031968 2.3315761 -8.31634858 -8.90658903 -3.14417141 8.08188331 5.99354409 -2.31727855 -8.00983661 -7.52011241 0.6899814 0.10969069 -0.05434402 -7.48206642 5.72189033 1.85560865 5.17630221 -0.82981799 -8.63595698 2.01394018 -1.33323883 -9.96506121 -9.05709213 -1.58518674 7.48980056 -1.4025427 ]]</a:t>
            </a:r>
            <a:endParaRPr lang="es-419" sz="7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C5634C4-2666-BCEE-FF72-7BC6239A463A}"/>
              </a:ext>
            </a:extLst>
          </p:cNvPr>
          <p:cNvSpPr txBox="1"/>
          <p:nvPr/>
        </p:nvSpPr>
        <p:spPr>
          <a:xfrm>
            <a:off x="6097524" y="896520"/>
            <a:ext cx="6094476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800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[[ 2.95299578 1.42047239 -5.17512645 -4.05098106 -9.87616995 -7.42978699 0.55559856 2.85575104 -7.09869061 3.81611434 2.04321949 9.26378557 6.77552795 0.38495406 2.09567274 -8.39580824 9.0542924 7.87919548 1.17656618 -4.41884522 2.78664143 -1.58895333 2.55254928 -2.07354508 -3.90102755 -1.99750242 7.05381899 6.79009299 -4.33105896 -3.26933821 -0.34150628 -2.28074285 -3.43148036 0.61406233 -8.15599635 -9.51409024 -6.10928347 9.23453614 5.20438958 0.35904137 -7.5803715 9.99981782 7.76340138 9.25950584 1.27868269 -4.12793758 -6.294239 5.62017852 -6.92440435 2.10504724 4.73530012 1.27887581 5.9431968 8.59315743 -8.3264845 -7.73385016 -7.76298306 -4.28120471 1.00304586 -1.17653868 -1.11086491 3.67592256 -7.05254113 -7.69143666 -7.19187416 6.92426572 -2.42924815 2.1769231 8.21174817 -6.29272177 -9.02116918 -4.73387278 -2.37701221 0.73777996 -5.96011156 5.24346748 2.34090737 5.6317817 -6.1706346 -4.99512723 2.84638475 -1.9839569 9.16729446 5.3303634 -6.67622448 -7.58900412 -3.3541402 5.88913664 2.13087334 -5.67009375 -9.41814623 0.31116949 8.73767799 1.36640394 9.05759595 -0.43441646 9.80851781 -0.11920589 6.592282 -4.54340517] [ -8.75238306 4.5758671 -7.57900648 6.1345347 8.80702725 -3.11640617 -3.76445092 2.00424319 3.85918714 -9.10053822 2.50057493 -6.4829237 -8.39365149 -3.71112094 -1.77051881 -2.18866465 4.51071034 0.27393881 -3.08991911 -0.72674526 0.91667793 6.65120875 -3.04901334 5.70390336 2.9880326 7.47660029 -1.82639845 -6.41344848 -8.11299564 1.16118862 9.61169207 -4.13057498 -2.25326147 6.36661202 -2.10944805 7.79077258 -9.51267088 7.89487484 -4.17109048 9.60270434 5.52941083 6.25175809 -0.59573815 -3.97420173 -3.45885637 7.80420332 -1.43121834 -9.92952808 2.38977076 2.7536023 2.11250821 -8.31135482 -6.30642624 5.41850466 1.86738646 3.65798981 -8.60924126 1.20051851 -4.79186712 -5.66697903 -7.69495324 -7.96305195 -5.13567616 5.02784106 1.82285005 0.77034676 -2.50927283 -5.3135473 1.79858928 6.74589948 -0.41834043 -8.34661085 8.68100549 -0.29634687 -7.47279975 6.67567123 -2.4241829 -7.78203366 9.09793016 -3.11501411 -5.75581872 -0.79511664 -9.45897537 -5.02082854 3.07105691 -3.24852739 -9.48453277 -4.4849681 9.09648799 4.28829081 2.34441009 -9.26094254 9.74599469 0.94017823 0.27788733 6.21825833 4.34907294 6.52296414 -7.13090267 1.85230228] [ 0.43477022 8.82826205 5.15524798 -4.41766091 -5.66316544 3.66645495 -6.72888055 -2.01539584 2.34241426 -1.64305677 -9.97075249 7.70401607 7.61513489 -3.95846205 1.83221583 9.50832807 6.84201534 -8.8202437 -4.08804773 -4.34040495 6.42205247 2.4860775 -7.82737634 -10.03636635 8.83389821 -7.25441872 -1.48840435 -3.08314533 7.410113 -1.32473226 6.59119918 4.41725509 -7.5594435 2.00921486 -7.33626749 -8.54016879 6.7015688 -0.68493092 -6.76708587 1.04781153 1.75412322 5.52352351 3.15570087 1.16308641 -6.50935924 -5.24808663 0.16061604 -2.02548801 -0.36366269 9.14254897 7.88478231 0.22135154 6.38989143 6.49462556 -5.3163593 -8.41334402 -0.67231412 7.60555676 -6.96524478 -5.31399873 8.41732577 -7.39912872 8.29024806 -5.32346579 2.32222745 9.04810167 -4.91924461 -1.04660273 9.47997057 -5.1943847 -6.07321057 3.81198217 6.83522404 -0.90536435 -7.98031968 2.3315761 -8.31634858 -8.90658903 -3.14417141 8.08188331 5.99354409 -2.31727855 -8.00983661 -7.52011241 0.6899814 0.10969069 -0.05434402 -7.48206642 5.72189033 1.85560865 5.17630221 -0.82981799 -8.63595698 2.01394018 -1.33323883 -9.96506121 -9.05709213 -1.58518674 7.48980056 -1.4025427 ]]</a:t>
            </a:r>
            <a:endParaRPr lang="es-419" sz="8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C2DAED5-984F-A9AC-A66E-BCEDD2A5083D}"/>
              </a:ext>
            </a:extLst>
          </p:cNvPr>
          <p:cNvSpPr txBox="1">
            <a:spLocks/>
          </p:cNvSpPr>
          <p:nvPr/>
        </p:nvSpPr>
        <p:spPr>
          <a:xfrm>
            <a:off x="1524000" y="257175"/>
            <a:ext cx="914400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4TO PUNTO 100D - 10000</a:t>
            </a:r>
            <a:endParaRPr lang="es-419" sz="3200" dirty="0"/>
          </a:p>
        </p:txBody>
      </p:sp>
    </p:spTree>
    <p:extLst>
      <p:ext uri="{BB962C8B-B14F-4D97-AF65-F5344CB8AC3E}">
        <p14:creationId xmlns:p14="http://schemas.microsoft.com/office/powerpoint/2010/main" val="4244756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06BF53-E5E7-4912-8CCB-4675A981D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657" y="239487"/>
            <a:ext cx="11016343" cy="755876"/>
          </a:xfrm>
        </p:spPr>
        <p:txBody>
          <a:bodyPr>
            <a:noAutofit/>
          </a:bodyPr>
          <a:lstStyle/>
          <a:p>
            <a:r>
              <a:rPr lang="es-MX" sz="2400" dirty="0"/>
              <a:t>5TO PUNTO 1000 Muestras, 3D, k=2 distancia euclidiana, </a:t>
            </a:r>
            <a:r>
              <a:rPr lang="es-MX" sz="2400" dirty="0" err="1"/>
              <a:t>max</a:t>
            </a:r>
            <a:r>
              <a:rPr lang="es-MX" sz="2400" dirty="0"/>
              <a:t> iteraciones = 1000</a:t>
            </a:r>
            <a:endParaRPr lang="es-CO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1F59DC-F402-4E13-9404-BB3EDA494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995363"/>
            <a:ext cx="4714876" cy="243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05BD73E-59B6-4B7A-B7D6-68032458F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6" y="995363"/>
            <a:ext cx="4714874" cy="243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333B4FA-9F41-459E-8D89-8D77A5479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3429001"/>
            <a:ext cx="4714874" cy="243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163D46-2C57-49EA-8564-D456F7486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6" y="3712030"/>
            <a:ext cx="4714874" cy="243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075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709A704-032E-4D87-8F9B-25D67F5326B0}"/>
              </a:ext>
            </a:extLst>
          </p:cNvPr>
          <p:cNvSpPr txBox="1">
            <a:spLocks/>
          </p:cNvSpPr>
          <p:nvPr/>
        </p:nvSpPr>
        <p:spPr>
          <a:xfrm>
            <a:off x="413657" y="239487"/>
            <a:ext cx="11560629" cy="7558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400" dirty="0"/>
              <a:t>5TO PUNTO 1000 Muestras, 3D, k=3 distancia euclidiana, </a:t>
            </a:r>
            <a:r>
              <a:rPr lang="es-MX" sz="2400" dirty="0" err="1"/>
              <a:t>max</a:t>
            </a:r>
            <a:r>
              <a:rPr lang="es-MX" sz="2400" dirty="0"/>
              <a:t> iteraciones = 1000</a:t>
            </a:r>
            <a:endParaRPr lang="es-CO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BF1583-303F-4ADA-A0F0-DE1AF7FA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995363"/>
            <a:ext cx="4714874" cy="243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2AC439B-2425-45D3-8446-E5331D28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705" y="995362"/>
            <a:ext cx="4714874" cy="243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A04B963-CD2A-4860-8AE3-ECC770EEE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098" y="3847421"/>
            <a:ext cx="4714873" cy="243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2FE55D-2DCA-4B4C-A95E-1FC31080E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707" y="3847421"/>
            <a:ext cx="4714872" cy="243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008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C431338-C412-4972-AF42-7E7305F3C63B}"/>
              </a:ext>
            </a:extLst>
          </p:cNvPr>
          <p:cNvSpPr txBox="1">
            <a:spLocks/>
          </p:cNvSpPr>
          <p:nvPr/>
        </p:nvSpPr>
        <p:spPr>
          <a:xfrm>
            <a:off x="413657" y="174172"/>
            <a:ext cx="11560629" cy="7558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400" dirty="0"/>
              <a:t>5TO PUNTO 1000 Muestras, 3D, k=5 distancia euclidiana, </a:t>
            </a:r>
            <a:r>
              <a:rPr lang="es-MX" sz="2400" dirty="0" err="1"/>
              <a:t>max</a:t>
            </a:r>
            <a:r>
              <a:rPr lang="es-MX" sz="2400" dirty="0"/>
              <a:t> iteraciones = 1000</a:t>
            </a:r>
            <a:endParaRPr lang="es-CO" sz="2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B934A32-A020-43F6-A0C7-A0E0C9DF6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060677"/>
            <a:ext cx="4714874" cy="243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440F4CF-E554-4BB3-825D-F5E2DF222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705" y="995363"/>
            <a:ext cx="4714874" cy="243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15968CD-F40D-49AE-AC0B-410073D14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097" y="4049486"/>
            <a:ext cx="4714874" cy="243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4C493620-C651-4C57-AFCF-A3064655F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852" y="3899358"/>
            <a:ext cx="5296580" cy="273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59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E89252DD-B7E1-4C2A-8D67-8E91102FC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060677"/>
            <a:ext cx="4588336" cy="236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2B9D3CF-33C3-4036-B947-A83963162AAD}"/>
              </a:ext>
            </a:extLst>
          </p:cNvPr>
          <p:cNvSpPr txBox="1">
            <a:spLocks/>
          </p:cNvSpPr>
          <p:nvPr/>
        </p:nvSpPr>
        <p:spPr>
          <a:xfrm>
            <a:off x="413657" y="174172"/>
            <a:ext cx="11560629" cy="7558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400" dirty="0"/>
              <a:t>5TO PUNTO 1000 Muestras, 3D, k=10 distancia euclidiana, </a:t>
            </a:r>
            <a:r>
              <a:rPr lang="es-MX" sz="2400" dirty="0" err="1"/>
              <a:t>max</a:t>
            </a:r>
            <a:r>
              <a:rPr lang="es-MX" sz="2400" dirty="0"/>
              <a:t> iteraciones = 1000</a:t>
            </a:r>
            <a:endParaRPr lang="es-CO" sz="24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4B1FA8F-C886-4BD2-9513-E8434CC6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541" y="1143001"/>
            <a:ext cx="4588336" cy="236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57D3F025-68DC-44F9-A4DF-0C72C4181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3709650"/>
            <a:ext cx="4588336" cy="236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96807C04-D1C5-4F76-88C8-F3FFE4093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971" y="3755574"/>
            <a:ext cx="4714875" cy="243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648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71C69-DBC8-F466-94AB-E021EFFB2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058FDE5A-3E85-A779-E017-EE535792B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4299"/>
            <a:ext cx="9144000" cy="880022"/>
          </a:xfrm>
        </p:spPr>
        <p:txBody>
          <a:bodyPr>
            <a:normAutofit/>
          </a:bodyPr>
          <a:lstStyle/>
          <a:p>
            <a:r>
              <a:rPr lang="es-MX" dirty="0"/>
              <a:t>6TO PUNTO – 2D (1.000 ITERACIONES)</a:t>
            </a:r>
          </a:p>
          <a:p>
            <a:r>
              <a:rPr lang="es-MX" dirty="0"/>
              <a:t>Distancia Euclidiana</a:t>
            </a:r>
            <a:endParaRPr lang="es-CO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0B6DBA6-307C-E1DF-9290-ABDBAC113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1" y="1056862"/>
            <a:ext cx="5854361" cy="290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6410B362-E0D7-6107-DC97-6E403DBDF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56862"/>
            <a:ext cx="5854361" cy="290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E308CF72-B1D5-C8D5-6AD1-2CC017D51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1" y="3803158"/>
            <a:ext cx="5854361" cy="290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5785BD36-5BB0-FBE8-0042-F96618244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03158"/>
            <a:ext cx="5854361" cy="290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746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C339B-21DE-57D7-9AB7-16EBDFFBE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77ECA3AC-5E0F-A358-F67D-269BDB1826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4299"/>
            <a:ext cx="9144000" cy="880022"/>
          </a:xfrm>
        </p:spPr>
        <p:txBody>
          <a:bodyPr>
            <a:normAutofit/>
          </a:bodyPr>
          <a:lstStyle/>
          <a:p>
            <a:r>
              <a:rPr lang="es-MX" dirty="0"/>
              <a:t>6TO PUNTO – 2D (1.000 ITERACIONES)</a:t>
            </a:r>
          </a:p>
          <a:p>
            <a:r>
              <a:rPr lang="es-MX" dirty="0"/>
              <a:t>Distancia Manhattan</a:t>
            </a:r>
            <a:endParaRPr lang="es-CO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F44BA5F-4FBD-7FC5-E729-9A979F181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57" y="1095375"/>
            <a:ext cx="5729443" cy="283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FA6DFDB0-90EB-E2E0-5F4B-7AA82EC03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890" y="1095375"/>
            <a:ext cx="5729443" cy="283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CB46DE3F-8E10-9869-98A4-7B53A1215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31" y="3965101"/>
            <a:ext cx="5854359" cy="290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CA1FBBC2-7F29-3D37-5B62-BDE7097A5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068" y="3995081"/>
            <a:ext cx="5671854" cy="281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763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855DE-F5B2-B2A7-A673-D75C23D37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6FBA9AA2-3C30-770E-2550-35BABC8D6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4299"/>
            <a:ext cx="9144000" cy="385346"/>
          </a:xfrm>
        </p:spPr>
        <p:txBody>
          <a:bodyPr>
            <a:normAutofit fontScale="92500" lnSpcReduction="10000"/>
          </a:bodyPr>
          <a:lstStyle/>
          <a:p>
            <a:r>
              <a:rPr lang="es-MX" dirty="0"/>
              <a:t>1ER PUNTO - 2D (100 ITERACIONES)</a:t>
            </a:r>
            <a:endParaRPr lang="es-CO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6795FB-DD5F-FD51-4CC7-1ECFF7DA7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2" y="539645"/>
            <a:ext cx="5981397" cy="296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5C1657C-3FAE-4978-459C-A13C2F831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546" y="539645"/>
            <a:ext cx="5831780" cy="288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8E47205-7DB2-AD1E-82E1-55888BF48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68" y="3780878"/>
            <a:ext cx="5899331" cy="292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A7C1970-E2AF-AF68-69C0-5EDE5EA29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546" y="3819298"/>
            <a:ext cx="5821786" cy="288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790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F5FE2-84A6-79C3-A363-BD5BCEF4A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8D3EEC8-4B51-BA81-96B6-884AEB0067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4299"/>
            <a:ext cx="9144000" cy="880022"/>
          </a:xfrm>
        </p:spPr>
        <p:txBody>
          <a:bodyPr>
            <a:normAutofit/>
          </a:bodyPr>
          <a:lstStyle/>
          <a:p>
            <a:r>
              <a:rPr lang="es-MX" dirty="0"/>
              <a:t>6TO PUNTO – 2D (1.000 ITERACIONES)</a:t>
            </a:r>
          </a:p>
          <a:p>
            <a:r>
              <a:rPr lang="es-MX" dirty="0"/>
              <a:t>Distancia </a:t>
            </a:r>
            <a:r>
              <a:rPr lang="es-MX" dirty="0" err="1"/>
              <a:t>Mahalanobis</a:t>
            </a:r>
            <a:endParaRPr lang="es-CO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99D78FB-A676-B16D-CF55-B1191A6D8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14" y="1170325"/>
            <a:ext cx="5625345" cy="278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9638D488-98D6-C8F1-5EED-B7FD6409D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70324"/>
            <a:ext cx="5625345" cy="278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9717EB9-C452-A53C-C4B2-CFC6C4478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14" y="3916624"/>
            <a:ext cx="5625345" cy="278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2D0D7356-D224-B3C8-B915-577B2E869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16625"/>
            <a:ext cx="5625344" cy="278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826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2FA8B-A276-5003-7C9D-D6CBD3C46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05831773-0FB2-0536-D7F1-F366B3F5B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4299"/>
            <a:ext cx="9144000" cy="535249"/>
          </a:xfrm>
        </p:spPr>
        <p:txBody>
          <a:bodyPr>
            <a:normAutofit/>
          </a:bodyPr>
          <a:lstStyle/>
          <a:p>
            <a:r>
              <a:rPr lang="es-MX" dirty="0"/>
              <a:t>7MO PUNTO – Buscando punto de convergencia del punto 1</a:t>
            </a:r>
            <a:endParaRPr lang="es-CO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B181BFB5-3A6A-1780-E7C2-1AD7F7351F4F}"/>
              </a:ext>
            </a:extLst>
          </p:cNvPr>
          <p:cNvSpPr txBox="1">
            <a:spLocks/>
          </p:cNvSpPr>
          <p:nvPr/>
        </p:nvSpPr>
        <p:spPr>
          <a:xfrm>
            <a:off x="531150" y="820762"/>
            <a:ext cx="2940571" cy="535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1 ITERACION</a:t>
            </a:r>
            <a:endParaRPr lang="es-CO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340EAF9E-3320-F67E-CA28-B04C11027452}"/>
              </a:ext>
            </a:extLst>
          </p:cNvPr>
          <p:cNvSpPr txBox="1">
            <a:spLocks/>
          </p:cNvSpPr>
          <p:nvPr/>
        </p:nvSpPr>
        <p:spPr>
          <a:xfrm>
            <a:off x="4970736" y="820761"/>
            <a:ext cx="2940571" cy="535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10 ITERACION</a:t>
            </a:r>
            <a:endParaRPr lang="es-CO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6EE23B78-F4A4-DDF4-7420-BB203EA577CA}"/>
              </a:ext>
            </a:extLst>
          </p:cNvPr>
          <p:cNvSpPr txBox="1">
            <a:spLocks/>
          </p:cNvSpPr>
          <p:nvPr/>
        </p:nvSpPr>
        <p:spPr>
          <a:xfrm>
            <a:off x="8829788" y="837197"/>
            <a:ext cx="2940571" cy="535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20 ITERACION</a:t>
            </a:r>
            <a:endParaRPr lang="es-CO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49A68A2-1DBD-B324-54CD-070852767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8" t="-5813" b="1"/>
          <a:stretch/>
        </p:blipFill>
        <p:spPr bwMode="auto">
          <a:xfrm>
            <a:off x="802731" y="1063824"/>
            <a:ext cx="2574807" cy="274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3BEB4D84-4029-D0BA-FA54-D9C1E2AF2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8"/>
          <a:stretch/>
        </p:blipFill>
        <p:spPr bwMode="auto">
          <a:xfrm>
            <a:off x="802730" y="3787798"/>
            <a:ext cx="2574807" cy="259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0D870ED-52AD-C9C4-F458-181449B3752F}"/>
              </a:ext>
            </a:extLst>
          </p:cNvPr>
          <p:cNvCxnSpPr/>
          <p:nvPr/>
        </p:nvCxnSpPr>
        <p:spPr>
          <a:xfrm>
            <a:off x="4257207" y="1541396"/>
            <a:ext cx="0" cy="50148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3A56A0B-F8B8-303A-F307-A298AD75EB19}"/>
              </a:ext>
            </a:extLst>
          </p:cNvPr>
          <p:cNvCxnSpPr/>
          <p:nvPr/>
        </p:nvCxnSpPr>
        <p:spPr>
          <a:xfrm>
            <a:off x="8636833" y="1101181"/>
            <a:ext cx="0" cy="50148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294" name="Picture 6">
            <a:extLst>
              <a:ext uri="{FF2B5EF4-FFF2-40B4-BE49-F238E27FC236}">
                <a16:creationId xmlns:a16="http://schemas.microsoft.com/office/drawing/2014/main" id="{A94A30AD-4873-4A45-3B8C-6DF134697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6" t="-5813" b="1"/>
          <a:stretch/>
        </p:blipFill>
        <p:spPr bwMode="auto">
          <a:xfrm>
            <a:off x="5161740" y="994546"/>
            <a:ext cx="2558562" cy="279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A5F01268-52A8-5624-C06A-561002939F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9" t="-340" r="1" b="3299"/>
          <a:stretch/>
        </p:blipFill>
        <p:spPr bwMode="auto">
          <a:xfrm>
            <a:off x="5030114" y="3765396"/>
            <a:ext cx="2690188" cy="256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97474DFB-54C7-C8A6-184F-F982B800B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340" b="-1"/>
          <a:stretch/>
        </p:blipFill>
        <p:spPr bwMode="auto">
          <a:xfrm>
            <a:off x="8908651" y="1146264"/>
            <a:ext cx="2718320" cy="270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>
            <a:extLst>
              <a:ext uri="{FF2B5EF4-FFF2-40B4-BE49-F238E27FC236}">
                <a16:creationId xmlns:a16="http://schemas.microsoft.com/office/drawing/2014/main" id="{2FA52B23-B3D2-0F45-D53F-D1F73366C9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30" t="880"/>
          <a:stretch/>
        </p:blipFill>
        <p:spPr bwMode="auto">
          <a:xfrm>
            <a:off x="9021651" y="3906309"/>
            <a:ext cx="2605320" cy="259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856C682-6380-2A3E-E141-6701486C6F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8557" y="6221567"/>
            <a:ext cx="1886213" cy="55252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37296B8-EC88-CC77-4A70-C35B06703A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8772" y="6234267"/>
            <a:ext cx="1800476" cy="49536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8F8BDEB-7A5B-C0EA-B6BC-FEE867F0AB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0215" y="6224741"/>
            <a:ext cx="1829055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47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262CF-C640-4C39-1333-90CFD615C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035A3C1-B921-4D33-93E8-1991F899E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4299"/>
            <a:ext cx="9144000" cy="535249"/>
          </a:xfrm>
        </p:spPr>
        <p:txBody>
          <a:bodyPr>
            <a:normAutofit/>
          </a:bodyPr>
          <a:lstStyle/>
          <a:p>
            <a:r>
              <a:rPr lang="es-MX" dirty="0"/>
              <a:t>7MO PUNTO – Buscando punto de convergencia del punto 2</a:t>
            </a:r>
            <a:endParaRPr lang="es-CO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57DEAB41-AD0F-D4EC-AA6B-DDE4C92180AC}"/>
              </a:ext>
            </a:extLst>
          </p:cNvPr>
          <p:cNvSpPr txBox="1">
            <a:spLocks/>
          </p:cNvSpPr>
          <p:nvPr/>
        </p:nvSpPr>
        <p:spPr>
          <a:xfrm>
            <a:off x="531150" y="820762"/>
            <a:ext cx="2940571" cy="535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1 ITERACION</a:t>
            </a:r>
            <a:endParaRPr lang="es-CO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5F3D0D53-2F3B-43D5-3D2D-7A147DC6C311}"/>
              </a:ext>
            </a:extLst>
          </p:cNvPr>
          <p:cNvSpPr txBox="1">
            <a:spLocks/>
          </p:cNvSpPr>
          <p:nvPr/>
        </p:nvSpPr>
        <p:spPr>
          <a:xfrm>
            <a:off x="4970736" y="820761"/>
            <a:ext cx="2940571" cy="535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10 ITERACION</a:t>
            </a:r>
            <a:endParaRPr lang="es-CO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CF10617F-87F4-B336-501A-D19E9B88FD6C}"/>
              </a:ext>
            </a:extLst>
          </p:cNvPr>
          <p:cNvSpPr txBox="1">
            <a:spLocks/>
          </p:cNvSpPr>
          <p:nvPr/>
        </p:nvSpPr>
        <p:spPr>
          <a:xfrm>
            <a:off x="8829788" y="837197"/>
            <a:ext cx="2940571" cy="535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20 ITERACION</a:t>
            </a:r>
            <a:endParaRPr lang="es-CO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5F0CEEA-99A9-7BC2-5346-A9B35E620C26}"/>
              </a:ext>
            </a:extLst>
          </p:cNvPr>
          <p:cNvCxnSpPr/>
          <p:nvPr/>
        </p:nvCxnSpPr>
        <p:spPr>
          <a:xfrm>
            <a:off x="4257207" y="1541396"/>
            <a:ext cx="0" cy="50148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796D7E0-3975-A98C-40D1-685A5F0E7130}"/>
              </a:ext>
            </a:extLst>
          </p:cNvPr>
          <p:cNvCxnSpPr/>
          <p:nvPr/>
        </p:nvCxnSpPr>
        <p:spPr>
          <a:xfrm>
            <a:off x="8636833" y="1356011"/>
            <a:ext cx="0" cy="50148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0D8BF7A-148C-694F-5153-53DA23112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2" t="909" b="-1"/>
          <a:stretch/>
        </p:blipFill>
        <p:spPr bwMode="auto">
          <a:xfrm>
            <a:off x="657898" y="1291705"/>
            <a:ext cx="2569065" cy="263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20D4B90B-29A5-C822-582A-275A54286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" b="646"/>
          <a:stretch/>
        </p:blipFill>
        <p:spPr bwMode="auto">
          <a:xfrm>
            <a:off x="782398" y="3945016"/>
            <a:ext cx="2365139" cy="242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DA507B5-53D8-B267-AA53-C45F83CF9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10" y="6303757"/>
            <a:ext cx="2819794" cy="504895"/>
          </a:xfrm>
          <a:prstGeom prst="rect">
            <a:avLst/>
          </a:prstGeom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82BD86EB-B162-688E-E110-9ACD795C16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4" t="-739"/>
          <a:stretch/>
        </p:blipFill>
        <p:spPr bwMode="auto">
          <a:xfrm>
            <a:off x="5059173" y="1291706"/>
            <a:ext cx="2547413" cy="273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ABB267B7-7C12-97E9-BDAD-755C39D3D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108"/>
          <a:stretch/>
        </p:blipFill>
        <p:spPr bwMode="auto">
          <a:xfrm>
            <a:off x="5188345" y="4033954"/>
            <a:ext cx="2289067" cy="233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D5EDA06-7407-91EF-D9E6-61C6A11E7C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7297" y="6303757"/>
            <a:ext cx="2591162" cy="447737"/>
          </a:xfrm>
          <a:prstGeom prst="rect">
            <a:avLst/>
          </a:prstGeom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F77E81DB-3794-CCA4-35F0-9ADCED28F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0" t="-412"/>
          <a:stretch/>
        </p:blipFill>
        <p:spPr bwMode="auto">
          <a:xfrm>
            <a:off x="8921534" y="1291705"/>
            <a:ext cx="2739311" cy="283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>
            <a:extLst>
              <a:ext uri="{FF2B5EF4-FFF2-40B4-BE49-F238E27FC236}">
                <a16:creationId xmlns:a16="http://schemas.microsoft.com/office/drawing/2014/main" id="{9132863C-C2B7-A338-A569-791A53D92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0" t="-412"/>
          <a:stretch/>
        </p:blipFill>
        <p:spPr bwMode="auto">
          <a:xfrm>
            <a:off x="9341711" y="4051340"/>
            <a:ext cx="2319134" cy="240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A36FE4F-44E8-5A93-EFA3-EADF5270AC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6754" y="6279940"/>
            <a:ext cx="2562583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51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0BD92297-C0FD-4FB3-9646-3EBBC1D78C0B}"/>
              </a:ext>
            </a:extLst>
          </p:cNvPr>
          <p:cNvSpPr/>
          <p:nvPr/>
        </p:nvSpPr>
        <p:spPr>
          <a:xfrm>
            <a:off x="6794610" y="-1"/>
            <a:ext cx="3085334" cy="6858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EAEB334-38C0-4105-AB5A-ECF237F8AFD5}"/>
              </a:ext>
            </a:extLst>
          </p:cNvPr>
          <p:cNvSpPr/>
          <p:nvPr/>
        </p:nvSpPr>
        <p:spPr>
          <a:xfrm>
            <a:off x="3570532" y="0"/>
            <a:ext cx="3085334" cy="6858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E412B2B-ECD1-469D-86F9-DAF94CC8DFE8}"/>
              </a:ext>
            </a:extLst>
          </p:cNvPr>
          <p:cNvSpPr/>
          <p:nvPr/>
        </p:nvSpPr>
        <p:spPr>
          <a:xfrm>
            <a:off x="383645" y="1"/>
            <a:ext cx="3085334" cy="6858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AE29CF9B-A043-44C4-9403-5B98E90B0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-1"/>
          <a:stretch/>
        </p:blipFill>
        <p:spPr bwMode="auto">
          <a:xfrm>
            <a:off x="649943" y="995362"/>
            <a:ext cx="2357437" cy="243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6405A250-3B4D-49B2-A671-F1009D8C6E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49942" y="3859586"/>
            <a:ext cx="2357438" cy="243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12D9D57C-9269-4DAF-8151-FEF0D4A819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3994057" y="995362"/>
            <a:ext cx="2357437" cy="243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1E7EA18-7CF1-41E5-94C6-1DB726A633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/>
          <a:stretch/>
        </p:blipFill>
        <p:spPr>
          <a:xfrm>
            <a:off x="3994057" y="3859586"/>
            <a:ext cx="2357437" cy="243363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B383374-3B30-4AA2-B05D-BD638B8B87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0"/>
          <a:stretch/>
        </p:blipFill>
        <p:spPr>
          <a:xfrm>
            <a:off x="7338171" y="995362"/>
            <a:ext cx="2357438" cy="243363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46C13C6-4B18-48CC-8A9C-1DFE39B311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000"/>
          <a:stretch/>
        </p:blipFill>
        <p:spPr>
          <a:xfrm>
            <a:off x="7338171" y="3859587"/>
            <a:ext cx="2357437" cy="2433637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5E22C09E-E2F8-43BA-84DE-170CC51667F6}"/>
              </a:ext>
            </a:extLst>
          </p:cNvPr>
          <p:cNvSpPr txBox="1">
            <a:spLocks/>
          </p:cNvSpPr>
          <p:nvPr/>
        </p:nvSpPr>
        <p:spPr>
          <a:xfrm rot="16200000">
            <a:off x="-5249532" y="3051062"/>
            <a:ext cx="11560629" cy="7558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600" dirty="0"/>
              <a:t>1000 Muestras, 3D, k=10 distancia euclidiana, </a:t>
            </a:r>
            <a:r>
              <a:rPr lang="es-MX" sz="1600" dirty="0" err="1"/>
              <a:t>max</a:t>
            </a:r>
            <a:r>
              <a:rPr lang="es-MX" sz="1600" dirty="0"/>
              <a:t> iteraciones = 1</a:t>
            </a:r>
            <a:endParaRPr lang="es-CO" sz="160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3A855A42-3457-4FEE-8A91-5817F2FD3C7F}"/>
              </a:ext>
            </a:extLst>
          </p:cNvPr>
          <p:cNvSpPr txBox="1">
            <a:spLocks/>
          </p:cNvSpPr>
          <p:nvPr/>
        </p:nvSpPr>
        <p:spPr>
          <a:xfrm rot="16200000">
            <a:off x="-2017057" y="3051062"/>
            <a:ext cx="11560629" cy="7558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600" dirty="0"/>
              <a:t>1000 Muestras, 3D, k=10 distancia euclidiana, </a:t>
            </a:r>
            <a:r>
              <a:rPr lang="es-MX" sz="1600" dirty="0" err="1"/>
              <a:t>max</a:t>
            </a:r>
            <a:r>
              <a:rPr lang="es-MX" sz="1600" dirty="0"/>
              <a:t> iteraciones = 10</a:t>
            </a:r>
            <a:endParaRPr lang="es-CO" sz="1600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98FD64A5-A7FF-437C-BC5D-7132A98A33A6}"/>
              </a:ext>
            </a:extLst>
          </p:cNvPr>
          <p:cNvSpPr txBox="1">
            <a:spLocks/>
          </p:cNvSpPr>
          <p:nvPr/>
        </p:nvSpPr>
        <p:spPr>
          <a:xfrm rot="16200000">
            <a:off x="1179919" y="3051061"/>
            <a:ext cx="11560629" cy="7558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600" dirty="0"/>
              <a:t>1000 Muestras, 3D, k=10 distancia euclidiana, </a:t>
            </a:r>
            <a:r>
              <a:rPr lang="es-MX" sz="1600" dirty="0" err="1"/>
              <a:t>max</a:t>
            </a:r>
            <a:r>
              <a:rPr lang="es-MX" sz="1600" dirty="0"/>
              <a:t> iteraciones = 20</a:t>
            </a:r>
            <a:endParaRPr lang="es-CO" sz="16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5510ECE-4BB5-B94D-29EC-997D38E6F65C}"/>
              </a:ext>
            </a:extLst>
          </p:cNvPr>
          <p:cNvSpPr txBox="1"/>
          <p:nvPr/>
        </p:nvSpPr>
        <p:spPr>
          <a:xfrm>
            <a:off x="2126025" y="61253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7MO PUNTO – Buscando punto de convergencia del punto 3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97214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2946D-B7F1-F477-9FBF-B584B24C3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A5AC1642-C82E-8E5B-0962-60DE4FA79A1F}"/>
              </a:ext>
            </a:extLst>
          </p:cNvPr>
          <p:cNvSpPr/>
          <p:nvPr/>
        </p:nvSpPr>
        <p:spPr>
          <a:xfrm>
            <a:off x="8105245" y="-2"/>
            <a:ext cx="4063804" cy="6858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094D8DB-8984-8DA9-AE29-6C6FE9260102}"/>
              </a:ext>
            </a:extLst>
          </p:cNvPr>
          <p:cNvSpPr/>
          <p:nvPr/>
        </p:nvSpPr>
        <p:spPr>
          <a:xfrm>
            <a:off x="3554116" y="-1"/>
            <a:ext cx="4574080" cy="6858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D84B8B7-CD94-60EF-8929-6D2D3F4217C0}"/>
              </a:ext>
            </a:extLst>
          </p:cNvPr>
          <p:cNvSpPr/>
          <p:nvPr/>
        </p:nvSpPr>
        <p:spPr>
          <a:xfrm>
            <a:off x="0" y="0"/>
            <a:ext cx="3554116" cy="6858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897C8029-3A77-DEF1-439F-686F03C47B37}"/>
              </a:ext>
            </a:extLst>
          </p:cNvPr>
          <p:cNvSpPr txBox="1">
            <a:spLocks/>
          </p:cNvSpPr>
          <p:nvPr/>
        </p:nvSpPr>
        <p:spPr>
          <a:xfrm rot="16200000">
            <a:off x="-5574018" y="3051062"/>
            <a:ext cx="11560629" cy="7558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600" dirty="0"/>
              <a:t>1000 Muestras, 3D, k=2 distancia euclidiana, </a:t>
            </a:r>
            <a:r>
              <a:rPr lang="es-MX" sz="1600" dirty="0" err="1"/>
              <a:t>max</a:t>
            </a:r>
            <a:r>
              <a:rPr lang="es-MX" sz="1600" dirty="0"/>
              <a:t> iteraciones = 1</a:t>
            </a:r>
            <a:endParaRPr lang="es-CO" sz="160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6E1F48AE-BF28-7D3F-57F6-6032AAF70DB9}"/>
              </a:ext>
            </a:extLst>
          </p:cNvPr>
          <p:cNvSpPr txBox="1">
            <a:spLocks/>
          </p:cNvSpPr>
          <p:nvPr/>
        </p:nvSpPr>
        <p:spPr>
          <a:xfrm rot="16200000">
            <a:off x="-1829730" y="3175785"/>
            <a:ext cx="11560629" cy="7558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600" dirty="0"/>
              <a:t>1000 Muestras, 3D, k=2 distancia euclidiana, </a:t>
            </a:r>
            <a:r>
              <a:rPr lang="es-MX" sz="1600" dirty="0" err="1"/>
              <a:t>max</a:t>
            </a:r>
            <a:r>
              <a:rPr lang="es-MX" sz="1600" dirty="0"/>
              <a:t> iteraciones = 10</a:t>
            </a:r>
            <a:endParaRPr lang="es-CO" sz="1600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1FBAC46-FCC6-6C03-63CA-911AAC43E6B1}"/>
              </a:ext>
            </a:extLst>
          </p:cNvPr>
          <p:cNvSpPr txBox="1">
            <a:spLocks/>
          </p:cNvSpPr>
          <p:nvPr/>
        </p:nvSpPr>
        <p:spPr>
          <a:xfrm rot="16200000">
            <a:off x="2816973" y="3051062"/>
            <a:ext cx="11560629" cy="7558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600" dirty="0"/>
              <a:t>1000 Muestras, 3D, k=2  distancia euclidiana, </a:t>
            </a:r>
            <a:r>
              <a:rPr lang="es-MX" sz="1600" dirty="0" err="1"/>
              <a:t>max</a:t>
            </a:r>
            <a:r>
              <a:rPr lang="es-MX" sz="1600" dirty="0"/>
              <a:t> iteraciones = 20</a:t>
            </a:r>
            <a:endParaRPr lang="es-CO" sz="16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718AE4C-308F-5985-9B67-2B04C8D24555}"/>
              </a:ext>
            </a:extLst>
          </p:cNvPr>
          <p:cNvSpPr txBox="1"/>
          <p:nvPr/>
        </p:nvSpPr>
        <p:spPr>
          <a:xfrm>
            <a:off x="2333096" y="191958"/>
            <a:ext cx="6763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7MO PUNTO – Buscando punto de convergencia del punto 5 K=2</a:t>
            </a:r>
            <a:endParaRPr lang="es-C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4AFAC-C8FF-E781-FE60-F43FD2878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85"/>
          <a:stretch/>
        </p:blipFill>
        <p:spPr bwMode="auto">
          <a:xfrm>
            <a:off x="647384" y="753248"/>
            <a:ext cx="2488197" cy="255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A63055-1334-EE9E-BC88-3A3FA77D6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00" t="945" b="1"/>
          <a:stretch/>
        </p:blipFill>
        <p:spPr bwMode="auto">
          <a:xfrm>
            <a:off x="584235" y="3553722"/>
            <a:ext cx="2489745" cy="255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BEE2C79-16C9-5E4E-554E-C132595E72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00" t="424"/>
          <a:stretch/>
        </p:blipFill>
        <p:spPr bwMode="auto">
          <a:xfrm>
            <a:off x="4692045" y="637676"/>
            <a:ext cx="2606359" cy="268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4C93EB5-E503-9DE4-0564-68FA119E8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4" t="-359"/>
          <a:stretch/>
        </p:blipFill>
        <p:spPr bwMode="auto">
          <a:xfrm>
            <a:off x="4699188" y="3535740"/>
            <a:ext cx="2631650" cy="274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8EB3150-FC3F-62FD-561E-37AA8C4EE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00" t="1322"/>
          <a:stretch/>
        </p:blipFill>
        <p:spPr bwMode="auto">
          <a:xfrm>
            <a:off x="9187391" y="561290"/>
            <a:ext cx="2643935" cy="269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41352CC-572E-167D-A900-674CE69AB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7" t="1322"/>
          <a:stretch/>
        </p:blipFill>
        <p:spPr bwMode="auto">
          <a:xfrm>
            <a:off x="9146922" y="3428998"/>
            <a:ext cx="2724872" cy="274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609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ECB41-53FA-BE07-43D9-FD4155836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A0F36D8D-1BED-FA17-84A6-CC273D2693DC}"/>
              </a:ext>
            </a:extLst>
          </p:cNvPr>
          <p:cNvSpPr/>
          <p:nvPr/>
        </p:nvSpPr>
        <p:spPr>
          <a:xfrm>
            <a:off x="8105245" y="-2"/>
            <a:ext cx="4063804" cy="6858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546EEEA-254F-87E2-397D-24514E252B10}"/>
              </a:ext>
            </a:extLst>
          </p:cNvPr>
          <p:cNvSpPr/>
          <p:nvPr/>
        </p:nvSpPr>
        <p:spPr>
          <a:xfrm>
            <a:off x="3554116" y="-1"/>
            <a:ext cx="4574080" cy="6858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B855DD4-6E07-1C5A-7B93-0AAE51DA64AB}"/>
              </a:ext>
            </a:extLst>
          </p:cNvPr>
          <p:cNvSpPr/>
          <p:nvPr/>
        </p:nvSpPr>
        <p:spPr>
          <a:xfrm>
            <a:off x="0" y="0"/>
            <a:ext cx="3554116" cy="6858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502482D5-6D20-FD49-0B10-54C543E95CDA}"/>
              </a:ext>
            </a:extLst>
          </p:cNvPr>
          <p:cNvSpPr txBox="1">
            <a:spLocks/>
          </p:cNvSpPr>
          <p:nvPr/>
        </p:nvSpPr>
        <p:spPr>
          <a:xfrm rot="16200000">
            <a:off x="-5574018" y="3051062"/>
            <a:ext cx="11560629" cy="7558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600" dirty="0"/>
              <a:t>1000 Muestras, 3D, k=3 distancia euclidiana, </a:t>
            </a:r>
            <a:r>
              <a:rPr lang="es-MX" sz="1600" dirty="0" err="1"/>
              <a:t>max</a:t>
            </a:r>
            <a:r>
              <a:rPr lang="es-MX" sz="1600" dirty="0"/>
              <a:t> iteraciones = 1</a:t>
            </a:r>
            <a:endParaRPr lang="es-CO" sz="160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050EC2-EB45-55A1-A90E-21BF3065DF0E}"/>
              </a:ext>
            </a:extLst>
          </p:cNvPr>
          <p:cNvSpPr txBox="1">
            <a:spLocks/>
          </p:cNvSpPr>
          <p:nvPr/>
        </p:nvSpPr>
        <p:spPr>
          <a:xfrm rot="16200000">
            <a:off x="-1829730" y="3175785"/>
            <a:ext cx="11560629" cy="7558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600" dirty="0"/>
              <a:t>1000 Muestras, 3D, k=3 distancia euclidiana, </a:t>
            </a:r>
            <a:r>
              <a:rPr lang="es-MX" sz="1600" dirty="0" err="1"/>
              <a:t>max</a:t>
            </a:r>
            <a:r>
              <a:rPr lang="es-MX" sz="1600" dirty="0"/>
              <a:t> iteraciones = 10</a:t>
            </a:r>
            <a:endParaRPr lang="es-CO" sz="1600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B8BAD933-4A92-FBC0-443C-8FD18272534E}"/>
              </a:ext>
            </a:extLst>
          </p:cNvPr>
          <p:cNvSpPr txBox="1">
            <a:spLocks/>
          </p:cNvSpPr>
          <p:nvPr/>
        </p:nvSpPr>
        <p:spPr>
          <a:xfrm rot="16200000">
            <a:off x="2816973" y="3051062"/>
            <a:ext cx="11560629" cy="7558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600" dirty="0"/>
              <a:t>1000 Muestras, 3D, k=3  distancia euclidiana, </a:t>
            </a:r>
            <a:r>
              <a:rPr lang="es-MX" sz="1600" dirty="0" err="1"/>
              <a:t>max</a:t>
            </a:r>
            <a:r>
              <a:rPr lang="es-MX" sz="1600" dirty="0"/>
              <a:t> iteraciones = 20</a:t>
            </a:r>
            <a:endParaRPr lang="es-CO" sz="16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B10EFBB-BE9C-1906-6C86-830EEE6D6BDC}"/>
              </a:ext>
            </a:extLst>
          </p:cNvPr>
          <p:cNvSpPr txBox="1"/>
          <p:nvPr/>
        </p:nvSpPr>
        <p:spPr>
          <a:xfrm>
            <a:off x="2333096" y="191958"/>
            <a:ext cx="6763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7MO PUNTO – Buscando punto de convergencia del punto 5 K=3</a:t>
            </a:r>
            <a:endParaRPr lang="es-CO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269829-9DCD-ED26-DE38-9A0A7C545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98"/>
          <a:stretch/>
        </p:blipFill>
        <p:spPr bwMode="auto">
          <a:xfrm>
            <a:off x="547990" y="753248"/>
            <a:ext cx="2692365" cy="278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46AA54C-BC5E-C3B4-B2AE-3D9D21969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207"/>
          <a:stretch/>
        </p:blipFill>
        <p:spPr bwMode="auto">
          <a:xfrm>
            <a:off x="547990" y="3657221"/>
            <a:ext cx="2692365" cy="274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817E90A-8CAC-D11C-ABB6-3D30CA3A2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880" b="-1"/>
          <a:stretch/>
        </p:blipFill>
        <p:spPr bwMode="auto">
          <a:xfrm>
            <a:off x="4631529" y="690023"/>
            <a:ext cx="2749818" cy="28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0B9E8B0-4A66-0DF9-C788-ADBCFA564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18" t="-98"/>
          <a:stretch/>
        </p:blipFill>
        <p:spPr bwMode="auto">
          <a:xfrm>
            <a:off x="4581020" y="3711492"/>
            <a:ext cx="2863922" cy="287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9B82ED1-285B-B4EC-28BF-77C75C154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85"/>
          <a:stretch/>
        </p:blipFill>
        <p:spPr bwMode="auto">
          <a:xfrm>
            <a:off x="9038724" y="726762"/>
            <a:ext cx="2749818" cy="281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B70418F3-B564-D9A4-02CB-FC70D48F4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359"/>
          <a:stretch/>
        </p:blipFill>
        <p:spPr bwMode="auto">
          <a:xfrm>
            <a:off x="9066379" y="3711492"/>
            <a:ext cx="2721221" cy="281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864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7563C-F9CA-9F0B-ABC0-3A50F52DC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A3F09020-8BCF-C84B-0C5E-863B3EEEDDA9}"/>
              </a:ext>
            </a:extLst>
          </p:cNvPr>
          <p:cNvSpPr/>
          <p:nvPr/>
        </p:nvSpPr>
        <p:spPr>
          <a:xfrm>
            <a:off x="8128196" y="-2"/>
            <a:ext cx="4063804" cy="6858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024966B-615D-CF95-48C8-6DF5AECDE0E4}"/>
              </a:ext>
            </a:extLst>
          </p:cNvPr>
          <p:cNvSpPr/>
          <p:nvPr/>
        </p:nvSpPr>
        <p:spPr>
          <a:xfrm>
            <a:off x="3554116" y="-1"/>
            <a:ext cx="4574080" cy="6858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3E605CE-6D37-E636-694B-744A6C96EBD5}"/>
              </a:ext>
            </a:extLst>
          </p:cNvPr>
          <p:cNvSpPr/>
          <p:nvPr/>
        </p:nvSpPr>
        <p:spPr>
          <a:xfrm>
            <a:off x="0" y="0"/>
            <a:ext cx="3554116" cy="6858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BEF0B7F7-0BED-968F-5EFD-D447B064BC1E}"/>
              </a:ext>
            </a:extLst>
          </p:cNvPr>
          <p:cNvSpPr txBox="1">
            <a:spLocks/>
          </p:cNvSpPr>
          <p:nvPr/>
        </p:nvSpPr>
        <p:spPr>
          <a:xfrm rot="16200000">
            <a:off x="-5574018" y="3051062"/>
            <a:ext cx="11560629" cy="7558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600" dirty="0"/>
              <a:t>1000 Muestras, 3D, k=5 distancia euclidiana, </a:t>
            </a:r>
            <a:r>
              <a:rPr lang="es-MX" sz="1600" dirty="0" err="1"/>
              <a:t>max</a:t>
            </a:r>
            <a:r>
              <a:rPr lang="es-MX" sz="1600" dirty="0"/>
              <a:t> iteraciones = 100</a:t>
            </a:r>
            <a:endParaRPr lang="es-CO" sz="160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3C5BB24C-140E-ED17-8236-F32E36C462D2}"/>
              </a:ext>
            </a:extLst>
          </p:cNvPr>
          <p:cNvSpPr txBox="1">
            <a:spLocks/>
          </p:cNvSpPr>
          <p:nvPr/>
        </p:nvSpPr>
        <p:spPr>
          <a:xfrm rot="16200000">
            <a:off x="-1829730" y="3175785"/>
            <a:ext cx="11560629" cy="7558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600" dirty="0"/>
              <a:t>1000 Muestras, 3D, k=5 distancia euclidiana, </a:t>
            </a:r>
            <a:r>
              <a:rPr lang="es-MX" sz="1600" dirty="0" err="1"/>
              <a:t>max</a:t>
            </a:r>
            <a:r>
              <a:rPr lang="es-MX" sz="1600" dirty="0"/>
              <a:t> iteraciones = 1000</a:t>
            </a:r>
            <a:endParaRPr lang="es-CO" sz="1600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F6018F3-F350-A9A4-7364-9152E689C846}"/>
              </a:ext>
            </a:extLst>
          </p:cNvPr>
          <p:cNvSpPr txBox="1">
            <a:spLocks/>
          </p:cNvSpPr>
          <p:nvPr/>
        </p:nvSpPr>
        <p:spPr>
          <a:xfrm rot="16200000">
            <a:off x="2636023" y="3057607"/>
            <a:ext cx="11560629" cy="7558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600" dirty="0"/>
              <a:t>1000 Muestras, 3D, k=5  distancia euclidiana, </a:t>
            </a:r>
            <a:r>
              <a:rPr lang="es-MX" sz="1600" dirty="0" err="1"/>
              <a:t>max</a:t>
            </a:r>
            <a:r>
              <a:rPr lang="es-MX" sz="1600" dirty="0"/>
              <a:t> iteraciones = 100000</a:t>
            </a:r>
            <a:endParaRPr lang="es-CO" sz="16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CE588E3-D993-59F7-F14D-6AAB8BD63197}"/>
              </a:ext>
            </a:extLst>
          </p:cNvPr>
          <p:cNvSpPr txBox="1"/>
          <p:nvPr/>
        </p:nvSpPr>
        <p:spPr>
          <a:xfrm>
            <a:off x="2333096" y="191958"/>
            <a:ext cx="6763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7MO PUNTO – Buscando punto de convergencia del punto 5 K=5</a:t>
            </a:r>
            <a:endParaRPr lang="es-CO" dirty="0"/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E0F16C6D-6E84-FCBC-3A66-6A3A55B5A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26"/>
          <a:stretch/>
        </p:blipFill>
        <p:spPr bwMode="auto">
          <a:xfrm>
            <a:off x="570183" y="538726"/>
            <a:ext cx="2606214" cy="268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7ADAE4ED-36F2-FE97-833B-4D94190F6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26"/>
          <a:stretch/>
        </p:blipFill>
        <p:spPr bwMode="auto">
          <a:xfrm>
            <a:off x="570183" y="3254828"/>
            <a:ext cx="2606214" cy="268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D3A26CC-334A-7A8D-81E4-D2072AA5F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21" y="5847847"/>
            <a:ext cx="2810267" cy="781159"/>
          </a:xfrm>
          <a:prstGeom prst="rect">
            <a:avLst/>
          </a:prstGeom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8FA419F3-E916-F6C4-7324-D918679A7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26"/>
          <a:stretch/>
        </p:blipFill>
        <p:spPr bwMode="auto">
          <a:xfrm>
            <a:off x="4759082" y="561290"/>
            <a:ext cx="2504910" cy="258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325DEC5B-63CF-1F06-417E-E38C7D627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18"/>
          <a:stretch/>
        </p:blipFill>
        <p:spPr bwMode="auto">
          <a:xfrm>
            <a:off x="4773596" y="3167741"/>
            <a:ext cx="2488856" cy="25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F1D49CB-2FBF-4526-79C0-04E8E53E8B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0348" y="5797562"/>
            <a:ext cx="2534004" cy="762106"/>
          </a:xfrm>
          <a:prstGeom prst="rect">
            <a:avLst/>
          </a:prstGeom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65886054-DC47-7C03-1CA7-CFFA0C37D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1330" b="-1"/>
          <a:stretch/>
        </p:blipFill>
        <p:spPr bwMode="auto">
          <a:xfrm>
            <a:off x="8976457" y="538727"/>
            <a:ext cx="2504343" cy="261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768C31C8-E64B-C2B4-A045-D75BD08D2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50"/>
          <a:stretch/>
        </p:blipFill>
        <p:spPr bwMode="auto">
          <a:xfrm>
            <a:off x="8976457" y="3173464"/>
            <a:ext cx="2504343" cy="252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29B9D910-476D-3D7D-DC50-0B1C4A5748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7217" y="5797562"/>
            <a:ext cx="2743583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58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96479-B56D-4C7E-CB98-D2B0134CD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E9E9EC1D-1D19-E160-E600-A05365CEA7B1}"/>
              </a:ext>
            </a:extLst>
          </p:cNvPr>
          <p:cNvSpPr/>
          <p:nvPr/>
        </p:nvSpPr>
        <p:spPr>
          <a:xfrm>
            <a:off x="8105245" y="-2"/>
            <a:ext cx="4063804" cy="6858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7DC721A-D82F-DFA5-8E43-BDF3E033966C}"/>
              </a:ext>
            </a:extLst>
          </p:cNvPr>
          <p:cNvSpPr/>
          <p:nvPr/>
        </p:nvSpPr>
        <p:spPr>
          <a:xfrm>
            <a:off x="3531165" y="-2"/>
            <a:ext cx="4574080" cy="6858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536FD3D-86AD-6738-9732-145CD2BC7D7B}"/>
              </a:ext>
            </a:extLst>
          </p:cNvPr>
          <p:cNvSpPr/>
          <p:nvPr/>
        </p:nvSpPr>
        <p:spPr>
          <a:xfrm>
            <a:off x="0" y="0"/>
            <a:ext cx="3554116" cy="6858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2FAB5FD-7039-6EAF-04F8-20E41C6DC054}"/>
              </a:ext>
            </a:extLst>
          </p:cNvPr>
          <p:cNvSpPr txBox="1">
            <a:spLocks/>
          </p:cNvSpPr>
          <p:nvPr/>
        </p:nvSpPr>
        <p:spPr>
          <a:xfrm rot="16200000">
            <a:off x="-5574018" y="3051062"/>
            <a:ext cx="11560629" cy="7558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600" dirty="0"/>
              <a:t>1000 Muestras, 3D, k=5 distancia euclidiana, </a:t>
            </a:r>
            <a:r>
              <a:rPr lang="es-MX" sz="1600" dirty="0" err="1"/>
              <a:t>max</a:t>
            </a:r>
            <a:r>
              <a:rPr lang="es-MX" sz="1600" dirty="0"/>
              <a:t> iteraciones = 10000</a:t>
            </a:r>
            <a:endParaRPr lang="es-CO" sz="160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B338FEAA-CB03-7718-2821-30F19DA1E6E0}"/>
              </a:ext>
            </a:extLst>
          </p:cNvPr>
          <p:cNvSpPr txBox="1">
            <a:spLocks/>
          </p:cNvSpPr>
          <p:nvPr/>
        </p:nvSpPr>
        <p:spPr>
          <a:xfrm rot="16200000">
            <a:off x="-1829730" y="3175785"/>
            <a:ext cx="11560629" cy="7558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600" dirty="0"/>
              <a:t>1000 Muestras, 3D, k=5 distancia euclidiana, </a:t>
            </a:r>
            <a:r>
              <a:rPr lang="es-MX" sz="1600" dirty="0" err="1"/>
              <a:t>max</a:t>
            </a:r>
            <a:r>
              <a:rPr lang="es-MX" sz="1600" dirty="0"/>
              <a:t> iteraciones = 100000</a:t>
            </a:r>
            <a:endParaRPr lang="es-CO" sz="1600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9BD6A19A-AB9C-6C68-B48B-A9B67222B597}"/>
              </a:ext>
            </a:extLst>
          </p:cNvPr>
          <p:cNvSpPr txBox="1">
            <a:spLocks/>
          </p:cNvSpPr>
          <p:nvPr/>
        </p:nvSpPr>
        <p:spPr>
          <a:xfrm rot="16200000">
            <a:off x="2786701" y="3175785"/>
            <a:ext cx="11560629" cy="7558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600" dirty="0"/>
              <a:t>1000 Muestras, 3D, k=5  distancia euclidiana, </a:t>
            </a:r>
            <a:r>
              <a:rPr lang="es-MX" sz="1600" dirty="0" err="1"/>
              <a:t>max</a:t>
            </a:r>
            <a:r>
              <a:rPr lang="es-MX" sz="1600" dirty="0"/>
              <a:t> iteraciones = 1000000</a:t>
            </a:r>
            <a:endParaRPr lang="es-CO" sz="16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C91AF93-DAF4-95B0-3D29-42385CAEE72E}"/>
              </a:ext>
            </a:extLst>
          </p:cNvPr>
          <p:cNvSpPr txBox="1"/>
          <p:nvPr/>
        </p:nvSpPr>
        <p:spPr>
          <a:xfrm>
            <a:off x="2333096" y="191958"/>
            <a:ext cx="6763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7MO PUNTO – Buscando punto de convergencia del punto 5 K=10</a:t>
            </a:r>
            <a:endParaRPr lang="es-CO" dirty="0"/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6DDF865E-AFE3-D6A5-9A51-888EBD0EB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020"/>
          <a:stretch/>
        </p:blipFill>
        <p:spPr bwMode="auto">
          <a:xfrm>
            <a:off x="584236" y="561290"/>
            <a:ext cx="2660958" cy="271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DCF2A201-88D6-B3AA-4A06-7EC25E4D8C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26"/>
          <a:stretch/>
        </p:blipFill>
        <p:spPr bwMode="auto">
          <a:xfrm>
            <a:off x="593501" y="3323771"/>
            <a:ext cx="2660958" cy="274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2217BF7-D2F4-9832-CBF1-A5CF56F3A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01" y="5460618"/>
            <a:ext cx="2307444" cy="1300415"/>
          </a:xfrm>
          <a:prstGeom prst="rect">
            <a:avLst/>
          </a:prstGeom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43CDF72C-CD3F-BAF9-B3D0-ED3FF28F0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470"/>
          <a:stretch/>
        </p:blipFill>
        <p:spPr bwMode="auto">
          <a:xfrm>
            <a:off x="9092810" y="551648"/>
            <a:ext cx="2621469" cy="271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26814C0D-0079-9B1B-ACA3-F0871201E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020"/>
          <a:stretch/>
        </p:blipFill>
        <p:spPr bwMode="auto">
          <a:xfrm>
            <a:off x="9092810" y="3388694"/>
            <a:ext cx="2621469" cy="26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29DABF2-1B53-FB22-753D-09EFB91C7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1747" y="5373843"/>
            <a:ext cx="2257250" cy="1304363"/>
          </a:xfrm>
          <a:prstGeom prst="rect">
            <a:avLst/>
          </a:prstGeom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06F1E69C-9EB2-6517-A291-AF3101687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2149"/>
          <a:stretch/>
        </p:blipFill>
        <p:spPr bwMode="auto">
          <a:xfrm>
            <a:off x="4695633" y="435429"/>
            <a:ext cx="2670224" cy="281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>
            <a:extLst>
              <a:ext uri="{FF2B5EF4-FFF2-40B4-BE49-F238E27FC236}">
                <a16:creationId xmlns:a16="http://schemas.microsoft.com/office/drawing/2014/main" id="{B78705EB-EC70-379E-2707-C5D127E114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416"/>
          <a:stretch/>
        </p:blipFill>
        <p:spPr bwMode="auto">
          <a:xfrm>
            <a:off x="4695633" y="3323771"/>
            <a:ext cx="2669063" cy="268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E0AB577-8A47-E326-08F8-0F15DFD71E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0957" y="5368216"/>
            <a:ext cx="2800741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06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533CC-5E65-1FDC-89B3-6DE441ED7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B26845E-22B7-FA27-61AD-851B5674DA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4299"/>
            <a:ext cx="9144000" cy="535249"/>
          </a:xfrm>
        </p:spPr>
        <p:txBody>
          <a:bodyPr>
            <a:normAutofit fontScale="92500"/>
          </a:bodyPr>
          <a:lstStyle/>
          <a:p>
            <a:r>
              <a:rPr lang="es-MX" dirty="0"/>
              <a:t>7MO PUNTO – Buscando punto de convergencia del punto 6 Euclidiana</a:t>
            </a:r>
            <a:endParaRPr lang="es-CO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DC782EA6-E656-0557-B8CA-7C94CB2E668B}"/>
              </a:ext>
            </a:extLst>
          </p:cNvPr>
          <p:cNvSpPr txBox="1">
            <a:spLocks/>
          </p:cNvSpPr>
          <p:nvPr/>
        </p:nvSpPr>
        <p:spPr>
          <a:xfrm>
            <a:off x="546140" y="685852"/>
            <a:ext cx="2940571" cy="535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1 ITERACION</a:t>
            </a:r>
            <a:endParaRPr lang="es-CO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4323865C-1B80-3E6A-5DA5-31D2A9CA96D6}"/>
              </a:ext>
            </a:extLst>
          </p:cNvPr>
          <p:cNvSpPr txBox="1">
            <a:spLocks/>
          </p:cNvSpPr>
          <p:nvPr/>
        </p:nvSpPr>
        <p:spPr>
          <a:xfrm>
            <a:off x="4970736" y="640881"/>
            <a:ext cx="2940571" cy="535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5 ITERACION</a:t>
            </a:r>
            <a:endParaRPr lang="es-CO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7615616A-B338-A3CB-8011-8CF1B2FDE3FA}"/>
              </a:ext>
            </a:extLst>
          </p:cNvPr>
          <p:cNvSpPr txBox="1">
            <a:spLocks/>
          </p:cNvSpPr>
          <p:nvPr/>
        </p:nvSpPr>
        <p:spPr>
          <a:xfrm>
            <a:off x="8829788" y="642327"/>
            <a:ext cx="2940571" cy="535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10 ITERACION</a:t>
            </a:r>
            <a:endParaRPr lang="es-CO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011AD21-2D66-5784-342C-290A8EF34A91}"/>
              </a:ext>
            </a:extLst>
          </p:cNvPr>
          <p:cNvCxnSpPr/>
          <p:nvPr/>
        </p:nvCxnSpPr>
        <p:spPr>
          <a:xfrm>
            <a:off x="4257207" y="1541396"/>
            <a:ext cx="0" cy="50148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2E56F10E-0175-24E3-2635-B0DB253DF48A}"/>
              </a:ext>
            </a:extLst>
          </p:cNvPr>
          <p:cNvCxnSpPr/>
          <p:nvPr/>
        </p:nvCxnSpPr>
        <p:spPr>
          <a:xfrm>
            <a:off x="8636833" y="1356011"/>
            <a:ext cx="0" cy="50148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FC60A03-E3D5-B56F-284D-66D5FC195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-184"/>
          <a:stretch/>
        </p:blipFill>
        <p:spPr bwMode="auto">
          <a:xfrm>
            <a:off x="546140" y="1026230"/>
            <a:ext cx="2786253" cy="276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B1547D8B-2A03-4C5F-5815-A0DBD2FB3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345"/>
          <a:stretch/>
        </p:blipFill>
        <p:spPr bwMode="auto">
          <a:xfrm>
            <a:off x="561130" y="3668104"/>
            <a:ext cx="2786252" cy="277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893C4F4-0163-2592-360D-E76405ED1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38" y="6059230"/>
            <a:ext cx="1771897" cy="819264"/>
          </a:xfrm>
          <a:prstGeom prst="rect">
            <a:avLst/>
          </a:prstGeom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7D276DBB-E21F-3180-C4C5-DCFE7C01C1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1482"/>
          <a:stretch/>
        </p:blipFill>
        <p:spPr bwMode="auto">
          <a:xfrm>
            <a:off x="5074451" y="953476"/>
            <a:ext cx="2699565" cy="271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3FAA6E8A-225B-285F-6E25-9EC5A0814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1482"/>
          <a:stretch/>
        </p:blipFill>
        <p:spPr bwMode="auto">
          <a:xfrm>
            <a:off x="4994224" y="3574820"/>
            <a:ext cx="2847806" cy="286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5C702B5-3463-2C5D-9655-5C4F718FC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4396" y="6029209"/>
            <a:ext cx="1810003" cy="828791"/>
          </a:xfrm>
          <a:prstGeom prst="rect">
            <a:avLst/>
          </a:prstGeom>
        </p:spPr>
      </p:pic>
      <p:pic>
        <p:nvPicPr>
          <p:cNvPr id="14346" name="Picture 10">
            <a:extLst>
              <a:ext uri="{FF2B5EF4-FFF2-40B4-BE49-F238E27FC236}">
                <a16:creationId xmlns:a16="http://schemas.microsoft.com/office/drawing/2014/main" id="{3214119B-789D-9313-ECCB-5DF0102E50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730"/>
          <a:stretch/>
        </p:blipFill>
        <p:spPr bwMode="auto">
          <a:xfrm>
            <a:off x="9020502" y="1026230"/>
            <a:ext cx="2699563" cy="262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>
            <a:extLst>
              <a:ext uri="{FF2B5EF4-FFF2-40B4-BE49-F238E27FC236}">
                <a16:creationId xmlns:a16="http://schemas.microsoft.com/office/drawing/2014/main" id="{B6EB100C-1445-0C2A-5140-2D70C414E0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22" t="-470"/>
          <a:stretch/>
        </p:blipFill>
        <p:spPr bwMode="auto">
          <a:xfrm>
            <a:off x="9182764" y="3663349"/>
            <a:ext cx="2604151" cy="270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DE064AE-00BA-1E5F-48E8-4CF9E34212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8269" y="6024569"/>
            <a:ext cx="1800476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11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5DE70-4A92-A1B2-40B8-A7D445466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F6CC6CA2-F4CB-EBAD-42E3-24D6054A0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4299"/>
            <a:ext cx="9144000" cy="535249"/>
          </a:xfrm>
        </p:spPr>
        <p:txBody>
          <a:bodyPr>
            <a:normAutofit fontScale="92500"/>
          </a:bodyPr>
          <a:lstStyle/>
          <a:p>
            <a:r>
              <a:rPr lang="es-MX" dirty="0"/>
              <a:t>7MO PUNTO – Buscando punto de convergencia del punto 6 manhattan</a:t>
            </a:r>
            <a:endParaRPr lang="es-CO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576ACE7B-8107-7DE2-B5C3-7F32F2D029BD}"/>
              </a:ext>
            </a:extLst>
          </p:cNvPr>
          <p:cNvSpPr txBox="1">
            <a:spLocks/>
          </p:cNvSpPr>
          <p:nvPr/>
        </p:nvSpPr>
        <p:spPr>
          <a:xfrm>
            <a:off x="546140" y="685852"/>
            <a:ext cx="2940571" cy="535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1 ITERACION</a:t>
            </a:r>
            <a:endParaRPr lang="es-CO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035C8055-0DB0-6F2E-7AE8-CFE58A737E73}"/>
              </a:ext>
            </a:extLst>
          </p:cNvPr>
          <p:cNvSpPr txBox="1">
            <a:spLocks/>
          </p:cNvSpPr>
          <p:nvPr/>
        </p:nvSpPr>
        <p:spPr>
          <a:xfrm>
            <a:off x="4970736" y="640881"/>
            <a:ext cx="2940571" cy="535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5 ITERACION</a:t>
            </a:r>
            <a:endParaRPr lang="es-CO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71C72D5-6E76-8A30-46F2-4AA231D35AAC}"/>
              </a:ext>
            </a:extLst>
          </p:cNvPr>
          <p:cNvSpPr txBox="1">
            <a:spLocks/>
          </p:cNvSpPr>
          <p:nvPr/>
        </p:nvSpPr>
        <p:spPr>
          <a:xfrm>
            <a:off x="8829788" y="642327"/>
            <a:ext cx="2940571" cy="535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10 ITERACION</a:t>
            </a:r>
            <a:endParaRPr lang="es-CO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2675D37-3F5E-CFA1-0473-B5D54FC1F562}"/>
              </a:ext>
            </a:extLst>
          </p:cNvPr>
          <p:cNvCxnSpPr/>
          <p:nvPr/>
        </p:nvCxnSpPr>
        <p:spPr>
          <a:xfrm>
            <a:off x="4257207" y="1541396"/>
            <a:ext cx="0" cy="50148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D5BE65B-E1CF-D1B6-665E-BE92DA3A46B4}"/>
              </a:ext>
            </a:extLst>
          </p:cNvPr>
          <p:cNvCxnSpPr/>
          <p:nvPr/>
        </p:nvCxnSpPr>
        <p:spPr>
          <a:xfrm>
            <a:off x="8636833" y="1356011"/>
            <a:ext cx="0" cy="50148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C3B4D0-3F3B-29B2-E55A-8F2E5FC87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730"/>
          <a:stretch/>
        </p:blipFill>
        <p:spPr bwMode="auto">
          <a:xfrm>
            <a:off x="636079" y="1056210"/>
            <a:ext cx="2702645" cy="263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C18635-3858-B2C2-ED3A-371A8A3BA7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839"/>
          <a:stretch/>
        </p:blipFill>
        <p:spPr bwMode="auto">
          <a:xfrm>
            <a:off x="578613" y="3589717"/>
            <a:ext cx="2783289" cy="278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F0797DC-0398-4CF7-FFD1-236830882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97" y="5965951"/>
            <a:ext cx="1771897" cy="80973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FA18144-44C2-408E-A8A6-AE8A2276F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839"/>
          <a:stretch/>
        </p:blipFill>
        <p:spPr bwMode="auto">
          <a:xfrm>
            <a:off x="4984561" y="953476"/>
            <a:ext cx="2736596" cy="273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0776EA9-FEA1-F4C4-BFC6-654B05267C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839"/>
          <a:stretch/>
        </p:blipFill>
        <p:spPr bwMode="auto">
          <a:xfrm>
            <a:off x="4970736" y="3687924"/>
            <a:ext cx="2733788" cy="273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FC9DCC9-7F30-79E1-4376-0B41802D0D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7179" y="6090075"/>
            <a:ext cx="1771897" cy="809738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AA86B02-AEA8-B338-CF32-617AA0801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4" t="-810" b="-1"/>
          <a:stretch/>
        </p:blipFill>
        <p:spPr bwMode="auto">
          <a:xfrm>
            <a:off x="9000027" y="1006727"/>
            <a:ext cx="2600092" cy="262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65464DE-9CB6-0AFE-5E41-51D0DE6C3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730"/>
          <a:stretch/>
        </p:blipFill>
        <p:spPr bwMode="auto">
          <a:xfrm>
            <a:off x="8921965" y="3582994"/>
            <a:ext cx="2678154" cy="26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EEC1805-6427-004A-B292-4C33081791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8861" y="6040090"/>
            <a:ext cx="1781424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86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9DA8B-0F51-D19C-D11F-55C2AFDE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9D37C94-9FC5-BA61-2686-361B91261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4299"/>
            <a:ext cx="9144000" cy="385346"/>
          </a:xfrm>
        </p:spPr>
        <p:txBody>
          <a:bodyPr>
            <a:normAutofit fontScale="92500" lnSpcReduction="10000"/>
          </a:bodyPr>
          <a:lstStyle/>
          <a:p>
            <a:r>
              <a:rPr lang="es-MX" dirty="0"/>
              <a:t>1ER PUNTO - 2D (1.000 ITERACIONES)</a:t>
            </a:r>
            <a:endParaRPr lang="es-CO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0DECF6-5783-1911-1ABF-8F35AA511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860"/>
            <a:ext cx="5931287" cy="293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C72CA04-2F36-E84E-A460-5BA1A7EC7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560" y="702860"/>
            <a:ext cx="5931290" cy="293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CBE93A4-1EA5-9794-F789-39689C9BB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3919343"/>
            <a:ext cx="5931289" cy="293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29710B4-C346-C2D9-C072-434A29796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10" y="3839552"/>
            <a:ext cx="5931290" cy="293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231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6DD72-0153-B247-AC03-3A92240B5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6C7B365D-6368-F611-5958-F354A4012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4299"/>
            <a:ext cx="9144000" cy="535249"/>
          </a:xfrm>
        </p:spPr>
        <p:txBody>
          <a:bodyPr>
            <a:normAutofit fontScale="92500"/>
          </a:bodyPr>
          <a:lstStyle/>
          <a:p>
            <a:r>
              <a:rPr lang="es-MX" dirty="0"/>
              <a:t>7MO PUNTO – Buscando punto de convergencia del punto 6 manhattan</a:t>
            </a:r>
            <a:endParaRPr lang="es-CO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88415043-826E-F107-4094-4DC336CB1185}"/>
              </a:ext>
            </a:extLst>
          </p:cNvPr>
          <p:cNvSpPr txBox="1">
            <a:spLocks/>
          </p:cNvSpPr>
          <p:nvPr/>
        </p:nvSpPr>
        <p:spPr>
          <a:xfrm>
            <a:off x="546140" y="685852"/>
            <a:ext cx="2940571" cy="535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1 ITERACION</a:t>
            </a:r>
            <a:endParaRPr lang="es-CO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F76FB90-6317-68F4-D492-57B6C4CE5D31}"/>
              </a:ext>
            </a:extLst>
          </p:cNvPr>
          <p:cNvSpPr txBox="1">
            <a:spLocks/>
          </p:cNvSpPr>
          <p:nvPr/>
        </p:nvSpPr>
        <p:spPr>
          <a:xfrm>
            <a:off x="4970736" y="640881"/>
            <a:ext cx="2940571" cy="535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5 ITERACION</a:t>
            </a:r>
            <a:endParaRPr lang="es-CO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F521C6C4-A193-D00B-432F-9E661BA28F28}"/>
              </a:ext>
            </a:extLst>
          </p:cNvPr>
          <p:cNvSpPr txBox="1">
            <a:spLocks/>
          </p:cNvSpPr>
          <p:nvPr/>
        </p:nvSpPr>
        <p:spPr>
          <a:xfrm>
            <a:off x="8829788" y="642327"/>
            <a:ext cx="2940571" cy="535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10 ITERACION</a:t>
            </a:r>
            <a:endParaRPr lang="es-CO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5183E2A-5BC7-F112-DF4D-E97DABF6C931}"/>
              </a:ext>
            </a:extLst>
          </p:cNvPr>
          <p:cNvCxnSpPr/>
          <p:nvPr/>
        </p:nvCxnSpPr>
        <p:spPr>
          <a:xfrm>
            <a:off x="4257207" y="1541396"/>
            <a:ext cx="0" cy="50148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6CC6FB9-0CB7-ABD1-E616-D639DB7F7881}"/>
              </a:ext>
            </a:extLst>
          </p:cNvPr>
          <p:cNvCxnSpPr/>
          <p:nvPr/>
        </p:nvCxnSpPr>
        <p:spPr>
          <a:xfrm>
            <a:off x="8636833" y="1356011"/>
            <a:ext cx="0" cy="50148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A44CE7BB-B286-A9A9-D603-E165596EB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0" t="-114"/>
          <a:stretch/>
        </p:blipFill>
        <p:spPr bwMode="auto">
          <a:xfrm>
            <a:off x="487242" y="992503"/>
            <a:ext cx="2824414" cy="278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94ADAEA-7F2F-13F9-B64F-51B82A60EB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730"/>
          <a:stretch/>
        </p:blipFill>
        <p:spPr bwMode="auto">
          <a:xfrm>
            <a:off x="511876" y="3722997"/>
            <a:ext cx="2800950" cy="272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EF641A4-C4E2-9BEB-64B6-AA8E7736E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67" y="6064618"/>
            <a:ext cx="2257740" cy="771633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3AC7BBB-756F-D93D-5DF2-DAB6DADD7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2204" b="-1"/>
          <a:stretch/>
        </p:blipFill>
        <p:spPr bwMode="auto">
          <a:xfrm>
            <a:off x="4911522" y="908505"/>
            <a:ext cx="2733788" cy="276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F0181A8-C274-4F8D-0CDB-4753C121A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730"/>
          <a:stretch/>
        </p:blipFill>
        <p:spPr bwMode="auto">
          <a:xfrm>
            <a:off x="4800935" y="3680715"/>
            <a:ext cx="2844371" cy="276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C37D751-C23F-F018-F70A-4348143D5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298" y="6055092"/>
            <a:ext cx="1752845" cy="781159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034677A2-BF39-70FE-9EC0-765DBEADB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730"/>
          <a:stretch/>
        </p:blipFill>
        <p:spPr bwMode="auto">
          <a:xfrm>
            <a:off x="9015679" y="992503"/>
            <a:ext cx="2615513" cy="254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B98EE88-E2B7-9675-E159-CBE1EBF14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1192"/>
          <a:stretch/>
        </p:blipFill>
        <p:spPr bwMode="auto">
          <a:xfrm>
            <a:off x="8973234" y="3539371"/>
            <a:ext cx="2653678" cy="266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45D9B1D-D327-63A3-BB2E-0CF8B25ECC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8572" y="6000694"/>
            <a:ext cx="1819529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3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F248D-57AE-DF23-0581-18602C35D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02AEFB0B-D9DB-7728-2F1E-375A182DF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4299"/>
            <a:ext cx="9144000" cy="385346"/>
          </a:xfrm>
        </p:spPr>
        <p:txBody>
          <a:bodyPr>
            <a:normAutofit fontScale="92500" lnSpcReduction="10000"/>
          </a:bodyPr>
          <a:lstStyle/>
          <a:p>
            <a:r>
              <a:rPr lang="es-MX" dirty="0"/>
              <a:t>1ER PUNTO - 2D (10.000 ITERACIONES)</a:t>
            </a:r>
            <a:endParaRPr lang="es-CO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741638D-E622-6A48-EC96-F14307D5F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5" y="705630"/>
            <a:ext cx="5984276" cy="296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C0D5130-3365-9E74-D8EA-44F650EC5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741" y="705630"/>
            <a:ext cx="5984276" cy="296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CC4F074-D2D3-C327-DA38-4489E4D38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93091"/>
            <a:ext cx="6096000" cy="30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FF9EC17-7496-F5BB-0609-EC0042CD0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792" y="3837737"/>
            <a:ext cx="6096000" cy="30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48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6E199-A4B3-0179-E68D-7F4B9DA18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AD1B359A-4438-6E72-87A8-48AC610489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4299"/>
            <a:ext cx="9144000" cy="385346"/>
          </a:xfrm>
        </p:spPr>
        <p:txBody>
          <a:bodyPr>
            <a:normAutofit fontScale="92500" lnSpcReduction="10000"/>
          </a:bodyPr>
          <a:lstStyle/>
          <a:p>
            <a:r>
              <a:rPr lang="es-MX" dirty="0"/>
              <a:t>2DO PUNTO - 3D (10 ITERACIONES)</a:t>
            </a:r>
            <a:endParaRPr lang="es-CO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01D8664-70E1-D5E3-B390-D808D74DD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94" y="794479"/>
            <a:ext cx="5621311" cy="290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B26FF9D-1771-C313-2D0B-06845CAF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14775"/>
            <a:ext cx="5986072" cy="308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F0041453-50C8-12B0-6882-B9A480EE8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51" y="3886776"/>
            <a:ext cx="5809154" cy="29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5804590B-297E-23EA-D840-845437844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897" y="3886257"/>
            <a:ext cx="5458451" cy="281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88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10481-714E-2132-4577-0E86D327E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B47AF7F-2B9F-E051-840A-57DB7530C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4299"/>
            <a:ext cx="9144000" cy="385346"/>
          </a:xfrm>
        </p:spPr>
        <p:txBody>
          <a:bodyPr>
            <a:normAutofit fontScale="92500" lnSpcReduction="10000"/>
          </a:bodyPr>
          <a:lstStyle/>
          <a:p>
            <a:r>
              <a:rPr lang="es-MX" dirty="0"/>
              <a:t>2DO PUNTO - 3D (100 ITERACIONES)</a:t>
            </a:r>
            <a:endParaRPr lang="es-CO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8A9F795-63D2-AE18-17C3-1D040AA42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54" y="710551"/>
            <a:ext cx="5674246" cy="292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A73F0152-E0C3-13B3-4C24-D8AD9E319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23" y="710551"/>
            <a:ext cx="5674246" cy="292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00A228E-8582-67EF-90A3-4A409CCD8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54" y="3768949"/>
            <a:ext cx="5685723" cy="293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44367C51-5020-4701-72B0-B1915FCCD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23" y="3923248"/>
            <a:ext cx="5685724" cy="293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943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17C36-E5D4-0545-861D-0335D09B2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0A79432-535D-1ED6-2AF4-1DB07488E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4299"/>
            <a:ext cx="9144000" cy="385346"/>
          </a:xfrm>
        </p:spPr>
        <p:txBody>
          <a:bodyPr>
            <a:normAutofit fontScale="92500" lnSpcReduction="10000"/>
          </a:bodyPr>
          <a:lstStyle/>
          <a:p>
            <a:r>
              <a:rPr lang="es-MX" dirty="0"/>
              <a:t>2DO PUNTO - 3D (1.000 ITERACIONES)</a:t>
            </a:r>
            <a:endParaRPr lang="es-CO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40F6909-8044-31AF-83DB-038F35E9C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62" y="539645"/>
            <a:ext cx="5839138" cy="301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B828D18-F78A-A9A9-631D-29469F076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66" y="539645"/>
            <a:ext cx="5597772" cy="288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774BDB0-21EA-EB1A-BC7D-6C699A8E2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62" y="3689762"/>
            <a:ext cx="5839138" cy="301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A3BE1339-D8BC-585D-454C-AEA2BC400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769" y="3553584"/>
            <a:ext cx="6102966" cy="315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741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480A2-0EAE-5C7E-1FDA-29CA74F93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D122751-0832-8A22-552D-71F16D8AC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4299"/>
            <a:ext cx="9144000" cy="385346"/>
          </a:xfrm>
        </p:spPr>
        <p:txBody>
          <a:bodyPr>
            <a:normAutofit fontScale="92500" lnSpcReduction="10000"/>
          </a:bodyPr>
          <a:lstStyle/>
          <a:p>
            <a:r>
              <a:rPr lang="es-MX" dirty="0"/>
              <a:t>2DO PUNTO - 3D (10.000 ITERACIONES)</a:t>
            </a:r>
            <a:endParaRPr lang="es-CO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FD97014-6CED-A787-167C-A54C79669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31" y="734517"/>
            <a:ext cx="5597772" cy="288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3943D70-9D42-E3DF-14F8-BD0ED1AEF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0788"/>
            <a:ext cx="5469380" cy="282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CB9883C-4DBD-7427-7055-22ABB3316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30" y="3818745"/>
            <a:ext cx="5888187" cy="303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E07D50D-B73E-5085-E00E-67BCF59A5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884" y="3786507"/>
            <a:ext cx="5413495" cy="279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846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7A44B3B0-78B6-2A5E-A519-F378477AE94A}"/>
              </a:ext>
            </a:extLst>
          </p:cNvPr>
          <p:cNvSpPr txBox="1"/>
          <p:nvPr/>
        </p:nvSpPr>
        <p:spPr>
          <a:xfrm>
            <a:off x="267462" y="824275"/>
            <a:ext cx="6094476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800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[[ 0.42302977 8.71888562 5.34844977 -4.31302371 -5.70741231 3.68093336 -6.59444369 -2.00770977 2.38817635 -1.67498351 -10.12121847 7.62918201 7.74508938 -3.94533674 1.7071894 9.55097059 6.77201453 -8.78787645 -4.19137268 -4.39579896 6.46425183 2.41279571 -7.83828783 -9.98819764 8.84674268 -7.26434822 -1.4068071 -2.98151687 7.25002741 -1.379587 6.41104252 4.47141177 -7.5432676 2.00699988 -7.2109818 -8.56238008 6.78552503 -0.49489926 -6.88755905 0.84637328 1.58883983 5.59860049 3.24073918 1.13844279 -6.59164298 -5.2258992 0.02023503 -2.19116311 -0.3105788 9.2119773 7.90647821 0.24037536 6.35493301 6.39730927 -5.33129201 -8.37122117 -0.4836382 7.54656411 -7.04113262 -5.45229979 8.30402073 -7.38597154 8.33203368 -5.267079 2.38923625 9.11758315 -4.829028 -1.1825553 9.30266033 -5.15940151 -5.9767149 3.7988361 6.9304247 -1.00525418 -7.88066897 2.41718794 -8.30889165 -8.6951581 -3.15582754 8.17995429 6.0456578 -2.38823748 -7.85635275 -7.36417718 0.72349204 0.08062656 -0.16834576 -7.32213843 5.80620162 1.85414355 5.21107044 -0.76827979 -8.70336274 2.09239003 -1.16859998 -10.02788379 -9.04406197 -1.67925452 7.37292318 -1.54051733] [ -2.89969364 2.99816975 -6.37706646 1.04177682 -0.53457135 -5.27309658 -1.60442618 2.42999711 -1.61975173 -2.64221194 2.27189721 1.39043093 -0.80906177 -1.66308344 0.16257697 -5.29223645 6.78250137 4.07656714 -0.95667646 -2.57279524 1.85165968 2.53112771 -0.24823203 1.81517914 -0.45649748 2.73954893 2.61371027 0.18832226 -6.2220273 -1.05407479 4.63509289 -3.20565891 -2.84237092 3.49033717 -5.1327222 -0.86165883 -7.81097718 8.56470549 0.51664955 4.98087286 -1.02548034 8.12578795 3.58383161 2.64265206 -1.09008684 1.83813287 -3.86272867 -2.15467478 -2.2673168 2.42932477 3.42390416 -3.51623951 -0.18161472 7.00583105 -3.22954902 -2.03793017 -8.18611216 -1.5403431 -1.89441063 -3.42175886 -4.40290908 -2.1435647 -6.09410864 -1.3317978 -2.68451205 3.84730624 -2.46926049 -1.5683121 5.00516872 0.22658886 -4.71975481 -6.54024181 3.15199664 0.22071655 -6.71645565 5.95956936 -0.04163776 -1.07512598 1.46364778 -4.05507067 -1.45471698 -1.38953677 -0.14584046 0.15476743 -1.80258379 -5.41876576 -6.41933649 0.70208427 5.61368067 -0.69090147 -3.53686807 -4.47488652 9.24183634 1.15329108 4.66774164 2.89192094 7.07879538 3.20187913 -0.26931033 -1.34555145] [ 0.45273665 8.99564112 4.8595907 -4.57778752 -5.59545433 3.64429859 -6.93460968 -2.02715787 2.27238439 -1.59419919 -9.74049395 7.81853486 7.41626514 -3.97854776 2.02354416 9.44307211 6.94913779 -8.86977541 -3.92992924 -4.25563533 6.35747467 2.59822084 -7.81067844 -10.11007906 8.81424229 -7.23922358 -1.61327287 -3.23866768 7.65509246 -1.2407879 6.86689346 4.33437894 -7.58419752 2.01260445 -7.52799256 -8.50617879 6.57309032 -0.97573696 -6.5827254 1.35607311 2.00705691 5.40863299 3.02556649 1.20079861 -6.38344019 -5.28204013 0.37544151 -1.77195491 -0.44489714 9.03630258 7.85158101 0.19223932 6.44338839 6.64354898 -5.29350772 -8.47780475 -0.96104544 7.69583339 -6.84911339 -5.10235619 8.59071682 -7.41926319 8.22630339 -5.40975466 2.21968367 8.94177394 -5.05730336 -0.8385541 9.75130895 -5.24791958 -6.22087818 3.83209963 6.68953817 -0.75250263 -8.13281546 2.20056403 -8.32775993 -9.23014242 -3.12633398 7.93180499 5.91379432 -2.20868988 -8.24471343 -7.75874056 0.63869998 0.1541676 0.12011319 -7.72680472 5.5928685 1.85785071 5.1230963 -0.92399008 -8.53280574 1.89388814 -1.58518616 -9.86892364 -9.07703223 -1.44123454 7.66865838 -1.1913997 ]]</a:t>
            </a:r>
            <a:endParaRPr lang="es-419" sz="8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E70D66D-CBA9-4A08-1127-831A41016E9C}"/>
              </a:ext>
            </a:extLst>
          </p:cNvPr>
          <p:cNvSpPr txBox="1"/>
          <p:nvPr/>
        </p:nvSpPr>
        <p:spPr>
          <a:xfrm>
            <a:off x="6096000" y="610136"/>
            <a:ext cx="609447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800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[[ 1.69199527e+00 5.12992028e+00 -2.19532504e-03 -4.23459586e+00 -7.76650952e+00 -1.87334800e+00 -3.09210162e+00 4.16526064e-01 -2.37106088e+00 1.08243645e+00 -3.97277248e+00 8.48273158e+00 7.19596081e+00 -1.79000993e+00 1.96374679e+00 5.69681308e-01 7.94649549e+00 -4.83042432e-01 -1.45968726e+00 -4.37956628e+00 4.60707214e+00 4.51616831e-01 -2.64519458e+00 -6.06092485e+00 2.47598175e+00 -4.62990129e+00 2.77630385e+00 1.84607260e+00 1.54832850e+00 -2.29557751e+00 3.13004338e+00 1.07327710e+00 -5.49855635e+00 1.31268443e+00 -7.74551743e+00 -9.02639944e+00 3.05746003e-01 4.26736673e+00 -7.90322264e-01 7.03942772e-01 -2.90612677e+00 7.75831512e+00 5.45609707e+00 5.20522684e+00 -2.62117639e+00 -4.68885180e+00 -3.06197276e+00 1.79161387e+00 -3.63911543e+00 5.62907359e+00 6.31240215e+00 7.49320928e-01 6.16687897e+00 7.54231838e+00 -6.81916543e+00 -8.07410646e+00 -4.21233324e+00 1.67108664e+00 -2.98707269e+00 -3.24837025e+00 3.66037300e+00 -1.86990522e+00 6.30354807e-01 -6.50567613e+00 -2.42769134e+00 7.98777577e+00 -3.67611294e+00 5.62743747e-01 8.84681006e+00 -5.74272989e+00 -7.54498001e+00 -4.54539119e-01 2.23601164e+00 -8.50239356e-02 -6.97173002e+00 3.78533896e+00 -2.99570955e+00 -1.64830199e+00 -4.65513429e+00 1.55318090e+00 4.42232361e+00 -2.15086759e+00 5.65852513e-01 -1.10450755e+00 -2.98759965e+00 -3.73388558e+00 -1.70176850e+00 -8.06488283e-01 3.92907375e+00 -1.90160109e+00 -2.10998164e+00 -2.60179564e-01 3.78367898e-02 1.69065747e+00 3.85438933e+00 -5.20688325e+00 3.61570704e-01 -8.53295253e-01 7.04171408e+00 -2.97061947e+00] [-8.71621835e+00 4.53161461e+00 -7.44302405e+00 6.15343802e+00 8.72622635e+00 -2.99432635e+00 -3.98433715e+00 1.95698099e+00 3.76940599e+00 -9.06212749e+00 2.41035096e+00 -6.59356349e+00 -8.23289943e+00 -3.78196315e+00 -1.80155015e+00 -1.93029010e+00 4.39269882e+00 7.48881321e-02 -3.18545598e+00 -7.47934955e-01 9.07099746e-01 6.63209481e+00 -3.30410725e+00 5.77502722e+00 3.12859188e+00 7.49360535e+00 -1.70624566e+00 -6.67798644e+00 -8.20647280e+00 1.04536068e+00 9.37971090e+00 -4.36765572e+00 -2.21928816e+00 6.19259051e+00 -1.98896895e+00 7.54231995e+00 -9.51987748e+00 7.82889446e+00 -4.26283341e+00 9.75381518e+00 5.71546328e+00 6.11273445e+00 -6.13895744e-01 -3.54868073e+00 -3.49895913e+00 7.87874975e+00 -1.46777728e+00 -9.82375744e+00 2.33025194e+00 2.45272194e+00 2.42741881e+00 -8.31677872e+00 -6.59246622e+00 5.42683337e+00 1.88911699e+00 3.56489028e+00 -8.33329486e+00 1.38715708e+00 -4.85687291e+00 -5.82037759e+00 -7.82958157e+00 -7.95812397e+00 -4.97350986e+00 5.19026733e+00 1.71210896e+00 1.10126947e+00 -2.46033111e+00 -5.10129861e+00 1.82082882e+00 6.90154882e+00 -3.73421190e-01 -8.37920805e+00 8.44377917e+00 -2.29440351e-01 -7.67514379e+00 6.55086399e+00 -2.45130365e+00 -7.93202017e+00 9.11873990e+00 -2.96994300e+00 -5.49586941e+00 -8.29450617e-01 -9.60171400e+00 -5.04892469e+00 2.83307156e+00 -3.09594636e+00 -9.16220106e+00 -4.55086607e+00 9.27108949e+00 4.22786226e+00 2.22414928e+00 -9.02500286e+00 9.69004882e+00 1.00654815e+00 1.78668541e-01 6.16182845e+00 4.31902709e+00 6.53723217e+00 -7.13058900e+00 1.67872789e+00] [-8.77554273e+00 4.60420614e+00 -7.66608882e+00 6.12242913e+00 8.85877166e+00 -3.19458537e+00 -3.62363708e+00 2.03450962e+00 3.91668247e+00 -9.12513623e+00 2.55835383e+00 -6.41207064e+00 -8.49659617e+00 -3.66575401e+00 -1.75064651e+00 -2.35412618e+00 4.58628422e+00 4.01409681e-01 -3.02873787e+00 -7.13175506e-01 9.22811737e-01 6.66344921e+00 -2.88565271e+00 5.65835606e+00 2.89801927e+00 7.46571035e+00 -1.90334358e+00 -6.24403993e+00 -8.05313343e+00 1.23536414e+00 9.76025143e+00 -3.97874987e+00 -2.27501778e+00 6.47805436e+00 -2.18660215e+00 7.94988017e+00 -9.50805582e+00 7.93712829e+00 -4.11233886e+00 9.50593385e+00 5.41026395e+00 6.34078800e+00 -5.84110136e-01 -4.24670286e+00 -3.43317481e+00 7.75646422e+00 -1.40780621e+00 -9.99726297e+00 2.42788625e+00 2.94628430e+00 1.91084132e+00 -8.30788139e+00 -6.12324794e+00 5.41317101e+00 1.85347036e+00 3.71761020e+00 -8.78595570e+00 1.08099627e+00 -4.75023780e+00 -5.56874350e+00 -7.60873806e+00 -7.96620781e+00 -5.23952651e+00 4.92382424e+00 1.89376799e+00 5.58425805e-01 -2.54061482e+00 -5.44947011e+00 1.78434721e+00 6.64622256e+00 -4.47106449e-01 -8.32573579e+00 8.83292381e+00 -3.39193405e-01 -7.34321983e+00 6.75559706e+00 -2.40681493e+00 -7.68598318e+00 9.08460372e+00 -3.20791679e+00 -5.92228872e+00 -7.73129370e-01 -9.36756640e+00 -5.00283594e+00 3.22346132e+00 -3.34623939e+00 -9.69095208e+00 -4.44276744e+00 8.98467423e+00 4.32698890e+00 2.42142440e+00 -9.41203691e+00 9.78182209e+00 8.97675326e-01 3.41426456e-01 6.25439570e+00 4.36831413e+00 6.51382699e+00 -7.13110354e+00 1.96345829e+00]]</a:t>
            </a:r>
            <a:endParaRPr lang="es-419" sz="8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8672D9-3E79-F784-3184-60DAF8F21655}"/>
              </a:ext>
            </a:extLst>
          </p:cNvPr>
          <p:cNvSpPr txBox="1">
            <a:spLocks/>
          </p:cNvSpPr>
          <p:nvPr/>
        </p:nvSpPr>
        <p:spPr>
          <a:xfrm>
            <a:off x="1524000" y="257175"/>
            <a:ext cx="914400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4TO PUNTO 100D - 10</a:t>
            </a:r>
            <a:endParaRPr lang="es-419" sz="3200" dirty="0"/>
          </a:p>
        </p:txBody>
      </p:sp>
    </p:spTree>
    <p:extLst>
      <p:ext uri="{BB962C8B-B14F-4D97-AF65-F5344CB8AC3E}">
        <p14:creationId xmlns:p14="http://schemas.microsoft.com/office/powerpoint/2010/main" val="20991738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6741</Words>
  <Application>Microsoft Office PowerPoint</Application>
  <PresentationFormat>Panorámica</PresentationFormat>
  <Paragraphs>73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Courier New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5TO PUNTO 1000 Muestras, 3D, k=2 distancia euclidiana, max iteraciones = 1000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Diego Alzate</dc:creator>
  <cp:lastModifiedBy>Diego Alzate</cp:lastModifiedBy>
  <cp:revision>9</cp:revision>
  <dcterms:created xsi:type="dcterms:W3CDTF">2025-03-19T04:51:18Z</dcterms:created>
  <dcterms:modified xsi:type="dcterms:W3CDTF">2025-03-19T22:42:30Z</dcterms:modified>
</cp:coreProperties>
</file>